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47"/>
  </p:notesMasterIdLst>
  <p:sldIdLst>
    <p:sldId id="257"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6" r:id="rId20"/>
    <p:sldId id="277" r:id="rId21"/>
    <p:sldId id="278" r:id="rId22"/>
    <p:sldId id="279" r:id="rId23"/>
    <p:sldId id="280" r:id="rId24"/>
    <p:sldId id="281" r:id="rId25"/>
    <p:sldId id="282" r:id="rId26"/>
    <p:sldId id="283" r:id="rId27"/>
    <p:sldId id="284"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 id="310" r:id="rId42"/>
    <p:sldId id="311" r:id="rId43"/>
    <p:sldId id="312" r:id="rId44"/>
    <p:sldId id="295" r:id="rId45"/>
    <p:sldId id="296"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8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0.emf"/><Relationship Id="rId7" Type="http://schemas.openxmlformats.org/officeDocument/2006/relationships/image" Target="../media/image34.emf"/><Relationship Id="rId2" Type="http://schemas.openxmlformats.org/officeDocument/2006/relationships/image" Target="../media/image29.emf"/><Relationship Id="rId1" Type="http://schemas.openxmlformats.org/officeDocument/2006/relationships/image" Target="../media/image28.emf"/><Relationship Id="rId6" Type="http://schemas.openxmlformats.org/officeDocument/2006/relationships/image" Target="../media/image33.emf"/><Relationship Id="rId5" Type="http://schemas.openxmlformats.org/officeDocument/2006/relationships/image" Target="../media/image32.wmf"/><Relationship Id="rId4" Type="http://schemas.openxmlformats.org/officeDocument/2006/relationships/image" Target="../media/image3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5" Type="http://schemas.openxmlformats.org/officeDocument/2006/relationships/image" Target="../media/image44.wmf"/><Relationship Id="rId4" Type="http://schemas.openxmlformats.org/officeDocument/2006/relationships/image" Target="../media/image4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6" Type="http://schemas.openxmlformats.org/officeDocument/2006/relationships/image" Target="../media/image54.wmf"/><Relationship Id="rId5" Type="http://schemas.openxmlformats.org/officeDocument/2006/relationships/image" Target="../media/image53.wmf"/><Relationship Id="rId4" Type="http://schemas.openxmlformats.org/officeDocument/2006/relationships/image" Target="../media/image5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68A9F1-D3FA-46BA-9A15-3AD5CAA6ADEA}" type="datetimeFigureOut">
              <a:rPr lang="en-US" smtClean="0"/>
              <a:pPr/>
              <a:t>4/30/2013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852CC5-D31F-4475-A1C8-237963B52BB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510810A-3834-4E1C-A979-13A76CCE2065}" type="slidenum">
              <a:rPr lang="en-US"/>
              <a:pPr/>
              <a:t>1</a:t>
            </a:fld>
            <a:endParaRPr lang="en-US"/>
          </a:p>
        </p:txBody>
      </p:sp>
      <p:sp>
        <p:nvSpPr>
          <p:cNvPr id="51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655C0DA-11B8-4003-8D4B-0C2D9F0C0792}" type="slidenum">
              <a:rPr lang="en-US" sz="1200"/>
              <a:pPr algn="r"/>
              <a:t>1</a:t>
            </a:fld>
            <a:endParaRPr lang="en-US" sz="1200"/>
          </a:p>
        </p:txBody>
      </p:sp>
      <p:sp>
        <p:nvSpPr>
          <p:cNvPr id="512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63A5C2C-2827-49D3-8CFE-6895718EAC17}" type="slidenum">
              <a:rPr lang="en-US" altLang="zh-CN" sz="1200"/>
              <a:pPr algn="r"/>
              <a:t>1</a:t>
            </a:fld>
            <a:endParaRPr lang="en-US" altLang="zh-CN" sz="1200"/>
          </a:p>
        </p:txBody>
      </p:sp>
      <p:sp>
        <p:nvSpPr>
          <p:cNvPr id="5124" name="Rectangle 2"/>
          <p:cNvSpPr>
            <a:spLocks noGrp="1" noRot="1" noChangeAspect="1" noChangeArrowheads="1" noTextEdit="1"/>
          </p:cNvSpPr>
          <p:nvPr>
            <p:ph type="sldImg"/>
          </p:nvPr>
        </p:nvSpPr>
        <p:spPr>
          <a:xfrm>
            <a:off x="1143000" y="687388"/>
            <a:ext cx="4572000" cy="3429000"/>
          </a:xfrm>
          <a:ln/>
        </p:spPr>
      </p:sp>
      <p:sp>
        <p:nvSpPr>
          <p:cNvPr id="5125" name="Rectangle 3"/>
          <p:cNvSpPr>
            <a:spLocks noGrp="1" noChangeArrowheads="1"/>
          </p:cNvSpPr>
          <p:nvPr>
            <p:ph type="body" idx="1"/>
          </p:nvPr>
        </p:nvSpPr>
        <p:spPr>
          <a:xfrm>
            <a:off x="685800" y="4343400"/>
            <a:ext cx="5486400" cy="4113213"/>
          </a:xfrm>
        </p:spPr>
        <p:txBody>
          <a:bodyPr/>
          <a:lstStyle/>
          <a:p>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56CFC13-0AA6-4DCA-8AAD-583E91B2EE38}" type="slidenum">
              <a:rPr lang="en-US" altLang="zh-CN">
                <a:solidFill>
                  <a:prstClr val="black"/>
                </a:solidFill>
                <a:cs typeface="宋体"/>
              </a:rPr>
              <a:pPr>
                <a:defRPr/>
              </a:pPr>
              <a:t>15</a:t>
            </a:fld>
            <a:endParaRPr lang="en-US" altLang="zh-CN">
              <a:solidFill>
                <a:prstClr val="black"/>
              </a:solidFill>
              <a:cs typeface="宋体"/>
            </a:endParaRPr>
          </a:p>
        </p:txBody>
      </p:sp>
      <p:sp>
        <p:nvSpPr>
          <p:cNvPr id="49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txBox="1">
            <a:spLocks noGrp="1" noChangeArrowheads="1"/>
          </p:cNvSpPr>
          <p:nvPr/>
        </p:nvSpPr>
        <p:spPr bwMode="auto">
          <a:xfrm>
            <a:off x="3884614" y="8685213"/>
            <a:ext cx="2971800" cy="457200"/>
          </a:xfrm>
          <a:prstGeom prst="rect">
            <a:avLst/>
          </a:prstGeom>
          <a:noFill/>
          <a:ln w="9525">
            <a:noFill/>
            <a:miter lim="800000"/>
            <a:headEnd/>
            <a:tailEnd/>
          </a:ln>
        </p:spPr>
        <p:txBody>
          <a:bodyPr lIns="91428" tIns="45714" rIns="91428" bIns="45714" anchor="b"/>
          <a:lstStyle/>
          <a:p>
            <a:pPr algn="r"/>
            <a:fld id="{7AFB54F1-3D8E-466F-A780-762DE40DC59B}" type="slidenum">
              <a:rPr lang="en-US" sz="1200"/>
              <a:pPr algn="r"/>
              <a:t>16</a:t>
            </a:fld>
            <a:endParaRPr lang="en-US" sz="1200" dirty="0"/>
          </a:p>
        </p:txBody>
      </p:sp>
      <p:sp>
        <p:nvSpPr>
          <p:cNvPr id="65538" name="Rectangle 2"/>
          <p:cNvSpPr>
            <a:spLocks noGrp="1" noRot="1" noChangeAspect="1" noChangeArrowheads="1" noTextEdit="1"/>
          </p:cNvSpPr>
          <p:nvPr>
            <p:ph type="sldImg"/>
          </p:nvPr>
        </p:nvSpPr>
        <p:spPr bwMode="auto">
          <a:xfrm>
            <a:off x="1125538" y="687388"/>
            <a:ext cx="4605337" cy="3455987"/>
          </a:xfrm>
          <a:noFill/>
          <a:ln>
            <a:solidFill>
              <a:srgbClr val="000000"/>
            </a:solidFill>
            <a:miter lim="800000"/>
            <a:headEnd/>
            <a:tailEnd/>
          </a:ln>
        </p:spPr>
      </p:sp>
      <p:sp>
        <p:nvSpPr>
          <p:cNvPr id="65539" name="Rectangle 3"/>
          <p:cNvSpPr>
            <a:spLocks noGrp="1" noChangeArrowheads="1"/>
          </p:cNvSpPr>
          <p:nvPr>
            <p:ph type="body" idx="1"/>
          </p:nvPr>
        </p:nvSpPr>
        <p:spPr bwMode="auto">
          <a:xfrm>
            <a:off x="903289" y="4373563"/>
            <a:ext cx="5045075" cy="4068762"/>
          </a:xfrm>
          <a:noFill/>
        </p:spPr>
        <p:txBody>
          <a:bodyPr wrap="square" lIns="91031" tIns="45515" rIns="91031" bIns="45515"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p:txBody>
          <a:bodyPr/>
          <a:lstStyle/>
          <a:p>
            <a:pPr>
              <a:defRPr/>
            </a:pPr>
            <a:fld id="{BEAC566F-AA8E-44F1-A9E5-097DAB28B532}" type="slidenum">
              <a:rPr lang="en-US" altLang="zh-CN"/>
              <a:pPr>
                <a:defRPr/>
              </a:pPr>
              <a:t>17</a:t>
            </a:fld>
            <a:endParaRPr lang="en-US" altLang="zh-CN"/>
          </a:p>
        </p:txBody>
      </p:sp>
      <p:sp>
        <p:nvSpPr>
          <p:cNvPr id="3389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89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p:txBody>
          <a:bodyPr/>
          <a:lstStyle/>
          <a:p>
            <a:pPr>
              <a:defRPr/>
            </a:pPr>
            <a:fld id="{26119099-9E3E-477F-9EA8-9A82A10DDD7B}" type="slidenum">
              <a:rPr lang="en-US" altLang="zh-CN"/>
              <a:pPr>
                <a:defRPr/>
              </a:pPr>
              <a:t>18</a:t>
            </a:fld>
            <a:endParaRPr lang="en-US" altLang="zh-CN"/>
          </a:p>
        </p:txBody>
      </p:sp>
      <p:sp>
        <p:nvSpPr>
          <p:cNvPr id="3420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20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p:txBody>
          <a:bodyPr/>
          <a:lstStyle/>
          <a:p>
            <a:pPr>
              <a:defRPr/>
            </a:pPr>
            <a:fld id="{791868AA-5401-4413-8CA6-E8C7BA9F9A60}" type="slidenum">
              <a:rPr lang="en-US" altLang="zh-CN"/>
              <a:pPr>
                <a:defRPr/>
              </a:pPr>
              <a:t>19</a:t>
            </a:fld>
            <a:endParaRPr lang="en-US" altLang="zh-CN"/>
          </a:p>
        </p:txBody>
      </p:sp>
      <p:sp>
        <p:nvSpPr>
          <p:cNvPr id="3471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71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p:txBody>
          <a:bodyPr/>
          <a:lstStyle/>
          <a:p>
            <a:pPr>
              <a:defRPr/>
            </a:pPr>
            <a:fld id="{6DC60719-BE8A-49D3-84C5-228F7B00E383}" type="slidenum">
              <a:rPr lang="en-US" altLang="zh-CN"/>
              <a:pPr>
                <a:defRPr/>
              </a:pPr>
              <a:t>20</a:t>
            </a:fld>
            <a:endParaRPr lang="en-US" altLang="zh-CN"/>
          </a:p>
        </p:txBody>
      </p:sp>
      <p:sp>
        <p:nvSpPr>
          <p:cNvPr id="3399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99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Rectangle 7"/>
          <p:cNvSpPr txBox="1">
            <a:spLocks noGrp="1" noChangeArrowheads="1"/>
          </p:cNvSpPr>
          <p:nvPr/>
        </p:nvSpPr>
        <p:spPr bwMode="auto">
          <a:xfrm>
            <a:off x="3884614" y="8683625"/>
            <a:ext cx="2971800" cy="458788"/>
          </a:xfrm>
          <a:prstGeom prst="rect">
            <a:avLst/>
          </a:prstGeom>
          <a:noFill/>
          <a:ln w="9525">
            <a:noFill/>
            <a:miter lim="800000"/>
            <a:headEnd/>
            <a:tailEnd/>
          </a:ln>
        </p:spPr>
        <p:txBody>
          <a:bodyPr lIns="90560" tIns="45281" rIns="90560" bIns="45281" anchor="b"/>
          <a:lstStyle/>
          <a:p>
            <a:pPr algn="r" defTabSz="906351"/>
            <a:fld id="{6B9A1992-37E5-413C-B11D-15A0BF2C95C9}" type="slidenum">
              <a:rPr lang="en-US" altLang="zh-CN" sz="1200"/>
              <a:pPr algn="r" defTabSz="906351"/>
              <a:t>21</a:t>
            </a:fld>
            <a:endParaRPr lang="en-US" altLang="zh-CN" sz="1200" dirty="0"/>
          </a:p>
        </p:txBody>
      </p:sp>
      <p:sp>
        <p:nvSpPr>
          <p:cNvPr id="343042" name="Rectangle 2"/>
          <p:cNvSpPr>
            <a:spLocks noGrp="1" noRot="1" noChangeAspect="1" noChangeArrowheads="1" noTextEdit="1"/>
          </p:cNvSpPr>
          <p:nvPr>
            <p:ph type="sldImg"/>
          </p:nvPr>
        </p:nvSpPr>
        <p:spPr bwMode="auto">
          <a:xfrm>
            <a:off x="1143000" y="684213"/>
            <a:ext cx="4573588" cy="3430587"/>
          </a:xfrm>
          <a:noFill/>
          <a:ln>
            <a:solidFill>
              <a:srgbClr val="000000"/>
            </a:solidFill>
            <a:miter lim="800000"/>
            <a:headEnd/>
            <a:tailEnd/>
          </a:ln>
        </p:spPr>
      </p:sp>
      <p:sp>
        <p:nvSpPr>
          <p:cNvPr id="343043" name="Rectangle 3"/>
          <p:cNvSpPr>
            <a:spLocks noGrp="1" noChangeArrowheads="1"/>
          </p:cNvSpPr>
          <p:nvPr>
            <p:ph type="body" idx="1"/>
          </p:nvPr>
        </p:nvSpPr>
        <p:spPr bwMode="auto">
          <a:xfrm>
            <a:off x="685800" y="4343401"/>
            <a:ext cx="5486400" cy="4116388"/>
          </a:xfrm>
          <a:noFill/>
        </p:spPr>
        <p:txBody>
          <a:bodyPr wrap="square" lIns="90560" tIns="45281" rIns="90560" bIns="45281" numCol="1" anchor="t" anchorCtr="0" compatLnSpc="1">
            <a:prstTxWarp prst="textNoShape">
              <a:avLst/>
            </a:prstTxWarp>
          </a:bodyPr>
          <a:lstStyle/>
          <a:p>
            <a:pPr eaLnBrk="1" hangingPunct="1"/>
            <a:endParaRPr lang="en-US" altLang="zh-CN"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txBox="1">
            <a:spLocks noGrp="1" noChangeArrowheads="1"/>
          </p:cNvSpPr>
          <p:nvPr/>
        </p:nvSpPr>
        <p:spPr bwMode="auto">
          <a:xfrm>
            <a:off x="3884614" y="8683625"/>
            <a:ext cx="2971800" cy="458788"/>
          </a:xfrm>
          <a:prstGeom prst="rect">
            <a:avLst/>
          </a:prstGeom>
          <a:noFill/>
          <a:ln w="9525">
            <a:noFill/>
            <a:miter lim="800000"/>
            <a:headEnd/>
            <a:tailEnd/>
          </a:ln>
        </p:spPr>
        <p:txBody>
          <a:bodyPr lIns="90560" tIns="45281" rIns="90560" bIns="45281" anchor="b"/>
          <a:lstStyle/>
          <a:p>
            <a:pPr algn="r" defTabSz="906351"/>
            <a:fld id="{4BBBC0D8-FE6F-4285-90CF-CC4B404C1E4C}" type="slidenum">
              <a:rPr lang="en-US" altLang="zh-CN" sz="1200"/>
              <a:pPr algn="r" defTabSz="906351"/>
              <a:t>22</a:t>
            </a:fld>
            <a:endParaRPr lang="en-US" altLang="zh-CN" sz="1200" dirty="0"/>
          </a:p>
        </p:txBody>
      </p:sp>
      <p:sp>
        <p:nvSpPr>
          <p:cNvPr id="345090" name="Rectangle 2"/>
          <p:cNvSpPr>
            <a:spLocks noGrp="1" noRot="1" noChangeAspect="1" noChangeArrowheads="1" noTextEdit="1"/>
          </p:cNvSpPr>
          <p:nvPr>
            <p:ph type="sldImg"/>
          </p:nvPr>
        </p:nvSpPr>
        <p:spPr bwMode="auto">
          <a:xfrm>
            <a:off x="1143000" y="684213"/>
            <a:ext cx="4573588" cy="3430587"/>
          </a:xfrm>
          <a:noFill/>
          <a:ln>
            <a:solidFill>
              <a:srgbClr val="000000"/>
            </a:solidFill>
            <a:miter lim="800000"/>
            <a:headEnd/>
            <a:tailEnd/>
          </a:ln>
        </p:spPr>
      </p:sp>
      <p:sp>
        <p:nvSpPr>
          <p:cNvPr id="345091" name="Rectangle 3"/>
          <p:cNvSpPr>
            <a:spLocks noGrp="1" noChangeArrowheads="1"/>
          </p:cNvSpPr>
          <p:nvPr>
            <p:ph type="body" idx="1"/>
          </p:nvPr>
        </p:nvSpPr>
        <p:spPr bwMode="auto">
          <a:xfrm>
            <a:off x="685800" y="4343401"/>
            <a:ext cx="5486400" cy="4116388"/>
          </a:xfrm>
          <a:noFill/>
        </p:spPr>
        <p:txBody>
          <a:bodyPr wrap="square" lIns="90560" tIns="45281" rIns="90560" bIns="45281" numCol="1" anchor="t" anchorCtr="0" compatLnSpc="1">
            <a:prstTxWarp prst="textNoShape">
              <a:avLst/>
            </a:prstTxWarp>
          </a:bodyPr>
          <a:lstStyle/>
          <a:p>
            <a:pPr eaLnBrk="1" hangingPunct="1"/>
            <a:endParaRPr lang="en-US" altLang="zh-CN"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Rectangle 7"/>
          <p:cNvSpPr txBox="1">
            <a:spLocks noGrp="1" noChangeArrowheads="1"/>
          </p:cNvSpPr>
          <p:nvPr/>
        </p:nvSpPr>
        <p:spPr bwMode="auto">
          <a:xfrm>
            <a:off x="3884614" y="8683625"/>
            <a:ext cx="2971800" cy="458788"/>
          </a:xfrm>
          <a:prstGeom prst="rect">
            <a:avLst/>
          </a:prstGeom>
          <a:noFill/>
          <a:ln w="9525">
            <a:noFill/>
            <a:miter lim="800000"/>
            <a:headEnd/>
            <a:tailEnd/>
          </a:ln>
        </p:spPr>
        <p:txBody>
          <a:bodyPr lIns="90560" tIns="45281" rIns="90560" bIns="45281" anchor="b"/>
          <a:lstStyle/>
          <a:p>
            <a:pPr algn="r" defTabSz="906351"/>
            <a:fld id="{09170F2A-680E-402A-B75C-419A274A5AED}" type="slidenum">
              <a:rPr lang="en-US" altLang="zh-CN" sz="1200"/>
              <a:pPr algn="r" defTabSz="906351"/>
              <a:t>23</a:t>
            </a:fld>
            <a:endParaRPr lang="en-US" altLang="zh-CN" sz="1200" dirty="0"/>
          </a:p>
        </p:txBody>
      </p:sp>
      <p:sp>
        <p:nvSpPr>
          <p:cNvPr id="348162" name="Rectangle 2"/>
          <p:cNvSpPr>
            <a:spLocks noGrp="1" noRot="1" noChangeAspect="1" noChangeArrowheads="1" noTextEdit="1"/>
          </p:cNvSpPr>
          <p:nvPr>
            <p:ph type="sldImg"/>
          </p:nvPr>
        </p:nvSpPr>
        <p:spPr bwMode="auto">
          <a:xfrm>
            <a:off x="1143000" y="684213"/>
            <a:ext cx="4573588" cy="3430587"/>
          </a:xfrm>
          <a:noFill/>
          <a:ln>
            <a:solidFill>
              <a:srgbClr val="000000"/>
            </a:solidFill>
            <a:miter lim="800000"/>
            <a:headEnd/>
            <a:tailEnd/>
          </a:ln>
        </p:spPr>
      </p:sp>
      <p:sp>
        <p:nvSpPr>
          <p:cNvPr id="348163" name="Rectangle 3"/>
          <p:cNvSpPr>
            <a:spLocks noGrp="1" noChangeArrowheads="1"/>
          </p:cNvSpPr>
          <p:nvPr>
            <p:ph type="body" idx="1"/>
          </p:nvPr>
        </p:nvSpPr>
        <p:spPr bwMode="auto">
          <a:xfrm>
            <a:off x="685800" y="4343401"/>
            <a:ext cx="5486400" cy="4116388"/>
          </a:xfrm>
          <a:noFill/>
        </p:spPr>
        <p:txBody>
          <a:bodyPr wrap="square" lIns="90560" tIns="45281" rIns="90560" bIns="45281" numCol="1" anchor="t" anchorCtr="0" compatLnSpc="1">
            <a:prstTxWarp prst="textNoShape">
              <a:avLst/>
            </a:prstTxWarp>
          </a:bodyPr>
          <a:lstStyle/>
          <a:p>
            <a:pPr eaLnBrk="1" hangingPunct="1"/>
            <a:endParaRPr lang="en-US" altLang="zh-CN"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14315" eaLnBrk="0" hangingPunct="0">
              <a:defRPr>
                <a:solidFill>
                  <a:schemeClr val="tx1"/>
                </a:solidFill>
                <a:latin typeface="Garamond" pitchFamily="18" charset="0"/>
                <a:cs typeface="Arial" charset="0"/>
              </a:defRPr>
            </a:lvl1pPr>
            <a:lvl2pPr marL="685736" indent="-263745" defTabSz="914315" eaLnBrk="0" hangingPunct="0">
              <a:defRPr>
                <a:solidFill>
                  <a:schemeClr val="tx1"/>
                </a:solidFill>
                <a:latin typeface="Garamond" pitchFamily="18" charset="0"/>
                <a:cs typeface="Arial" charset="0"/>
              </a:defRPr>
            </a:lvl2pPr>
            <a:lvl3pPr marL="1054978" indent="-210996" defTabSz="914315" eaLnBrk="0" hangingPunct="0">
              <a:defRPr>
                <a:solidFill>
                  <a:schemeClr val="tx1"/>
                </a:solidFill>
                <a:latin typeface="Garamond" pitchFamily="18" charset="0"/>
                <a:cs typeface="Arial" charset="0"/>
              </a:defRPr>
            </a:lvl3pPr>
            <a:lvl4pPr marL="1476970" indent="-210996" defTabSz="914315" eaLnBrk="0" hangingPunct="0">
              <a:defRPr>
                <a:solidFill>
                  <a:schemeClr val="tx1"/>
                </a:solidFill>
                <a:latin typeface="Garamond" pitchFamily="18" charset="0"/>
                <a:cs typeface="Arial" charset="0"/>
              </a:defRPr>
            </a:lvl4pPr>
            <a:lvl5pPr marL="1898961" indent="-210996" defTabSz="914315" eaLnBrk="0" hangingPunct="0">
              <a:defRPr>
                <a:solidFill>
                  <a:schemeClr val="tx1"/>
                </a:solidFill>
                <a:latin typeface="Garamond" pitchFamily="18" charset="0"/>
                <a:cs typeface="Arial" charset="0"/>
              </a:defRPr>
            </a:lvl5pPr>
            <a:lvl6pPr marL="2320952" indent="-210996" defTabSz="914315" eaLnBrk="0" fontAlgn="base" hangingPunct="0">
              <a:spcBef>
                <a:spcPct val="0"/>
              </a:spcBef>
              <a:spcAft>
                <a:spcPct val="0"/>
              </a:spcAft>
              <a:defRPr>
                <a:solidFill>
                  <a:schemeClr val="tx1"/>
                </a:solidFill>
                <a:latin typeface="Garamond" pitchFamily="18" charset="0"/>
                <a:cs typeface="Arial" charset="0"/>
              </a:defRPr>
            </a:lvl6pPr>
            <a:lvl7pPr marL="2742944" indent="-210996" defTabSz="914315" eaLnBrk="0" fontAlgn="base" hangingPunct="0">
              <a:spcBef>
                <a:spcPct val="0"/>
              </a:spcBef>
              <a:spcAft>
                <a:spcPct val="0"/>
              </a:spcAft>
              <a:defRPr>
                <a:solidFill>
                  <a:schemeClr val="tx1"/>
                </a:solidFill>
                <a:latin typeface="Garamond" pitchFamily="18" charset="0"/>
                <a:cs typeface="Arial" charset="0"/>
              </a:defRPr>
            </a:lvl7pPr>
            <a:lvl8pPr marL="3164936" indent="-210996" defTabSz="914315" eaLnBrk="0" fontAlgn="base" hangingPunct="0">
              <a:spcBef>
                <a:spcPct val="0"/>
              </a:spcBef>
              <a:spcAft>
                <a:spcPct val="0"/>
              </a:spcAft>
              <a:defRPr>
                <a:solidFill>
                  <a:schemeClr val="tx1"/>
                </a:solidFill>
                <a:latin typeface="Garamond" pitchFamily="18" charset="0"/>
                <a:cs typeface="Arial" charset="0"/>
              </a:defRPr>
            </a:lvl8pPr>
            <a:lvl9pPr marL="3586927" indent="-210996" defTabSz="914315"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5660B9EC-2ED3-42C9-8298-1B6E218013C4}" type="slidenum">
              <a:rPr lang="en-US" smtClean="0">
                <a:solidFill>
                  <a:prstClr val="black"/>
                </a:solidFill>
                <a:latin typeface="Arial" charset="0"/>
              </a:rPr>
              <a:pPr eaLnBrk="1" hangingPunct="1"/>
              <a:t>26</a:t>
            </a:fld>
            <a:endParaRPr lang="en-US" dirty="0" smtClean="0">
              <a:solidFill>
                <a:prstClr val="black"/>
              </a:solidFill>
              <a:latin typeface="Arial" charset="0"/>
            </a:endParaRPr>
          </a:p>
        </p:txBody>
      </p:sp>
      <p:sp>
        <p:nvSpPr>
          <p:cNvPr id="41987" name="Rectangle 2"/>
          <p:cNvSpPr>
            <a:spLocks noGrp="1" noRot="1" noChangeAspect="1" noChangeArrowheads="1" noTextEdit="1"/>
          </p:cNvSpPr>
          <p:nvPr>
            <p:ph type="sldImg"/>
          </p:nvPr>
        </p:nvSpPr>
        <p:spPr>
          <a:xfrm>
            <a:off x="1156435" y="686113"/>
            <a:ext cx="4545130" cy="3429000"/>
          </a:xfrm>
          <a:ln/>
        </p:spPr>
      </p:sp>
      <p:sp>
        <p:nvSpPr>
          <p:cNvPr id="41988"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BD21930-776C-4CDF-BB6A-2E1156AAB7A8}" type="slidenum">
              <a:rPr lang="en-US" altLang="zh-CN" smtClean="0">
                <a:solidFill>
                  <a:prstClr val="black"/>
                </a:solidFill>
              </a:rPr>
              <a:pPr/>
              <a:t>2</a:t>
            </a:fld>
            <a:endParaRPr lang="en-US" altLang="zh-CN" smtClean="0">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ltLang="zh-CN"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84463" y="8685878"/>
            <a:ext cx="2972004" cy="4567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420" tIns="45711" rIns="91420" bIns="45711" anchor="b"/>
          <a:lstStyle>
            <a:lvl1pPr defTabSz="990600" eaLnBrk="0" hangingPunct="0">
              <a:defRPr>
                <a:solidFill>
                  <a:schemeClr val="tx1"/>
                </a:solidFill>
                <a:latin typeface="Garamond" pitchFamily="18" charset="0"/>
                <a:cs typeface="Arial" charset="0"/>
              </a:defRPr>
            </a:lvl1pPr>
            <a:lvl2pPr marL="742950" indent="-285750" defTabSz="990600" eaLnBrk="0" hangingPunct="0">
              <a:defRPr>
                <a:solidFill>
                  <a:schemeClr val="tx1"/>
                </a:solidFill>
                <a:latin typeface="Garamond" pitchFamily="18" charset="0"/>
                <a:cs typeface="Arial" charset="0"/>
              </a:defRPr>
            </a:lvl2pPr>
            <a:lvl3pPr marL="1143000" indent="-228600" defTabSz="990600" eaLnBrk="0" hangingPunct="0">
              <a:defRPr>
                <a:solidFill>
                  <a:schemeClr val="tx1"/>
                </a:solidFill>
                <a:latin typeface="Garamond" pitchFamily="18" charset="0"/>
                <a:cs typeface="Arial" charset="0"/>
              </a:defRPr>
            </a:lvl3pPr>
            <a:lvl4pPr marL="1600200" indent="-228600" defTabSz="990600" eaLnBrk="0" hangingPunct="0">
              <a:defRPr>
                <a:solidFill>
                  <a:schemeClr val="tx1"/>
                </a:solidFill>
                <a:latin typeface="Garamond" pitchFamily="18" charset="0"/>
                <a:cs typeface="Arial" charset="0"/>
              </a:defRPr>
            </a:lvl4pPr>
            <a:lvl5pPr marL="2057400" indent="-228600" defTabSz="990600" eaLnBrk="0" hangingPunct="0">
              <a:defRPr>
                <a:solidFill>
                  <a:schemeClr val="tx1"/>
                </a:solidFill>
                <a:latin typeface="Garamond" pitchFamily="18" charset="0"/>
                <a:cs typeface="Arial" charset="0"/>
              </a:defRPr>
            </a:lvl5pPr>
            <a:lvl6pPr marL="2514600" indent="-228600" defTabSz="990600" eaLnBrk="0" fontAlgn="base" hangingPunct="0">
              <a:spcBef>
                <a:spcPct val="0"/>
              </a:spcBef>
              <a:spcAft>
                <a:spcPct val="0"/>
              </a:spcAft>
              <a:defRPr>
                <a:solidFill>
                  <a:schemeClr val="tx1"/>
                </a:solidFill>
                <a:latin typeface="Garamond" pitchFamily="18" charset="0"/>
                <a:cs typeface="Arial" charset="0"/>
              </a:defRPr>
            </a:lvl6pPr>
            <a:lvl7pPr marL="2971800" indent="-228600" defTabSz="990600" eaLnBrk="0" fontAlgn="base" hangingPunct="0">
              <a:spcBef>
                <a:spcPct val="0"/>
              </a:spcBef>
              <a:spcAft>
                <a:spcPct val="0"/>
              </a:spcAft>
              <a:defRPr>
                <a:solidFill>
                  <a:schemeClr val="tx1"/>
                </a:solidFill>
                <a:latin typeface="Garamond" pitchFamily="18" charset="0"/>
                <a:cs typeface="Arial" charset="0"/>
              </a:defRPr>
            </a:lvl7pPr>
            <a:lvl8pPr marL="3429000" indent="-228600" defTabSz="990600" eaLnBrk="0" fontAlgn="base" hangingPunct="0">
              <a:spcBef>
                <a:spcPct val="0"/>
              </a:spcBef>
              <a:spcAft>
                <a:spcPct val="0"/>
              </a:spcAft>
              <a:defRPr>
                <a:solidFill>
                  <a:schemeClr val="tx1"/>
                </a:solidFill>
                <a:latin typeface="Garamond" pitchFamily="18" charset="0"/>
                <a:cs typeface="Arial" charset="0"/>
              </a:defRPr>
            </a:lvl8pPr>
            <a:lvl9pPr marL="3886200" indent="-228600" defTabSz="990600" eaLnBrk="0" fontAlgn="base" hangingPunct="0">
              <a:spcBef>
                <a:spcPct val="0"/>
              </a:spcBef>
              <a:spcAft>
                <a:spcPct val="0"/>
              </a:spcAft>
              <a:defRPr>
                <a:solidFill>
                  <a:schemeClr val="tx1"/>
                </a:solidFill>
                <a:latin typeface="Garamond" pitchFamily="18" charset="0"/>
                <a:cs typeface="Arial" charset="0"/>
              </a:defRPr>
            </a:lvl9pPr>
          </a:lstStyle>
          <a:p>
            <a:pPr algn="r" eaLnBrk="1" fontAlgn="base" hangingPunct="1">
              <a:spcBef>
                <a:spcPct val="0"/>
              </a:spcBef>
              <a:spcAft>
                <a:spcPct val="0"/>
              </a:spcAft>
            </a:pPr>
            <a:fld id="{7C3D89A2-2543-407B-BAE5-D94F4E6812A4}" type="slidenum">
              <a:rPr lang="en-US" sz="1200">
                <a:solidFill>
                  <a:prstClr val="black"/>
                </a:solidFill>
                <a:latin typeface="Arial" charset="0"/>
              </a:rPr>
              <a:pPr algn="r" eaLnBrk="1" fontAlgn="base" hangingPunct="1">
                <a:spcBef>
                  <a:spcPct val="0"/>
                </a:spcBef>
                <a:spcAft>
                  <a:spcPct val="0"/>
                </a:spcAft>
              </a:pPr>
              <a:t>27</a:t>
            </a:fld>
            <a:endParaRPr lang="en-US" sz="1200" dirty="0">
              <a:solidFill>
                <a:prstClr val="black"/>
              </a:solidFill>
              <a:latin typeface="Arial" charset="0"/>
            </a:endParaRPr>
          </a:p>
        </p:txBody>
      </p:sp>
      <p:sp>
        <p:nvSpPr>
          <p:cNvPr id="120835" name="Rectangle 2"/>
          <p:cNvSpPr>
            <a:spLocks noGrp="1" noRot="1" noChangeAspect="1" noChangeArrowheads="1" noTextEdit="1"/>
          </p:cNvSpPr>
          <p:nvPr>
            <p:ph type="sldImg"/>
          </p:nvPr>
        </p:nvSpPr>
        <p:spPr>
          <a:xfrm>
            <a:off x="1156435" y="686113"/>
            <a:ext cx="4545130" cy="3429000"/>
          </a:xfrm>
          <a:ln/>
        </p:spPr>
      </p:sp>
      <p:sp>
        <p:nvSpPr>
          <p:cNvPr id="12083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84463" y="8685878"/>
            <a:ext cx="2972004" cy="4567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420" tIns="45711" rIns="91420" bIns="45711" anchor="b"/>
          <a:lstStyle>
            <a:lvl1pPr defTabSz="990600" eaLnBrk="0" hangingPunct="0">
              <a:defRPr>
                <a:solidFill>
                  <a:schemeClr val="tx1"/>
                </a:solidFill>
                <a:latin typeface="Garamond" pitchFamily="18" charset="0"/>
                <a:cs typeface="Arial" charset="0"/>
              </a:defRPr>
            </a:lvl1pPr>
            <a:lvl2pPr marL="742950" indent="-285750" defTabSz="990600" eaLnBrk="0" hangingPunct="0">
              <a:defRPr>
                <a:solidFill>
                  <a:schemeClr val="tx1"/>
                </a:solidFill>
                <a:latin typeface="Garamond" pitchFamily="18" charset="0"/>
                <a:cs typeface="Arial" charset="0"/>
              </a:defRPr>
            </a:lvl2pPr>
            <a:lvl3pPr marL="1143000" indent="-228600" defTabSz="990600" eaLnBrk="0" hangingPunct="0">
              <a:defRPr>
                <a:solidFill>
                  <a:schemeClr val="tx1"/>
                </a:solidFill>
                <a:latin typeface="Garamond" pitchFamily="18" charset="0"/>
                <a:cs typeface="Arial" charset="0"/>
              </a:defRPr>
            </a:lvl3pPr>
            <a:lvl4pPr marL="1600200" indent="-228600" defTabSz="990600" eaLnBrk="0" hangingPunct="0">
              <a:defRPr>
                <a:solidFill>
                  <a:schemeClr val="tx1"/>
                </a:solidFill>
                <a:latin typeface="Garamond" pitchFamily="18" charset="0"/>
                <a:cs typeface="Arial" charset="0"/>
              </a:defRPr>
            </a:lvl4pPr>
            <a:lvl5pPr marL="2057400" indent="-228600" defTabSz="990600" eaLnBrk="0" hangingPunct="0">
              <a:defRPr>
                <a:solidFill>
                  <a:schemeClr val="tx1"/>
                </a:solidFill>
                <a:latin typeface="Garamond" pitchFamily="18" charset="0"/>
                <a:cs typeface="Arial" charset="0"/>
              </a:defRPr>
            </a:lvl5pPr>
            <a:lvl6pPr marL="2514600" indent="-228600" defTabSz="990600" eaLnBrk="0" fontAlgn="base" hangingPunct="0">
              <a:spcBef>
                <a:spcPct val="0"/>
              </a:spcBef>
              <a:spcAft>
                <a:spcPct val="0"/>
              </a:spcAft>
              <a:defRPr>
                <a:solidFill>
                  <a:schemeClr val="tx1"/>
                </a:solidFill>
                <a:latin typeface="Garamond" pitchFamily="18" charset="0"/>
                <a:cs typeface="Arial" charset="0"/>
              </a:defRPr>
            </a:lvl6pPr>
            <a:lvl7pPr marL="2971800" indent="-228600" defTabSz="990600" eaLnBrk="0" fontAlgn="base" hangingPunct="0">
              <a:spcBef>
                <a:spcPct val="0"/>
              </a:spcBef>
              <a:spcAft>
                <a:spcPct val="0"/>
              </a:spcAft>
              <a:defRPr>
                <a:solidFill>
                  <a:schemeClr val="tx1"/>
                </a:solidFill>
                <a:latin typeface="Garamond" pitchFamily="18" charset="0"/>
                <a:cs typeface="Arial" charset="0"/>
              </a:defRPr>
            </a:lvl7pPr>
            <a:lvl8pPr marL="3429000" indent="-228600" defTabSz="990600" eaLnBrk="0" fontAlgn="base" hangingPunct="0">
              <a:spcBef>
                <a:spcPct val="0"/>
              </a:spcBef>
              <a:spcAft>
                <a:spcPct val="0"/>
              </a:spcAft>
              <a:defRPr>
                <a:solidFill>
                  <a:schemeClr val="tx1"/>
                </a:solidFill>
                <a:latin typeface="Garamond" pitchFamily="18" charset="0"/>
                <a:cs typeface="Arial" charset="0"/>
              </a:defRPr>
            </a:lvl8pPr>
            <a:lvl9pPr marL="3886200" indent="-228600" defTabSz="990600" eaLnBrk="0" fontAlgn="base" hangingPunct="0">
              <a:spcBef>
                <a:spcPct val="0"/>
              </a:spcBef>
              <a:spcAft>
                <a:spcPct val="0"/>
              </a:spcAft>
              <a:defRPr>
                <a:solidFill>
                  <a:schemeClr val="tx1"/>
                </a:solidFill>
                <a:latin typeface="Garamond" pitchFamily="18" charset="0"/>
                <a:cs typeface="Arial" charset="0"/>
              </a:defRPr>
            </a:lvl9pPr>
          </a:lstStyle>
          <a:p>
            <a:pPr algn="r" eaLnBrk="1" fontAlgn="base" hangingPunct="1">
              <a:spcBef>
                <a:spcPct val="0"/>
              </a:spcBef>
              <a:spcAft>
                <a:spcPct val="0"/>
              </a:spcAft>
            </a:pPr>
            <a:fld id="{7C3D89A2-2543-407B-BAE5-D94F4E6812A4}" type="slidenum">
              <a:rPr lang="en-US" sz="1200">
                <a:solidFill>
                  <a:prstClr val="black"/>
                </a:solidFill>
                <a:latin typeface="Arial" charset="0"/>
              </a:rPr>
              <a:pPr algn="r" eaLnBrk="1" fontAlgn="base" hangingPunct="1">
                <a:spcBef>
                  <a:spcPct val="0"/>
                </a:spcBef>
                <a:spcAft>
                  <a:spcPct val="0"/>
                </a:spcAft>
              </a:pPr>
              <a:t>28</a:t>
            </a:fld>
            <a:endParaRPr lang="en-US" sz="1200" dirty="0">
              <a:solidFill>
                <a:prstClr val="black"/>
              </a:solidFill>
              <a:latin typeface="Arial" charset="0"/>
            </a:endParaRPr>
          </a:p>
        </p:txBody>
      </p:sp>
      <p:sp>
        <p:nvSpPr>
          <p:cNvPr id="120835" name="Rectangle 2"/>
          <p:cNvSpPr>
            <a:spLocks noGrp="1" noRot="1" noChangeAspect="1" noChangeArrowheads="1" noTextEdit="1"/>
          </p:cNvSpPr>
          <p:nvPr>
            <p:ph type="sldImg"/>
          </p:nvPr>
        </p:nvSpPr>
        <p:spPr>
          <a:xfrm>
            <a:off x="1156435" y="686113"/>
            <a:ext cx="4545130" cy="3429000"/>
          </a:xfrm>
          <a:ln/>
        </p:spPr>
      </p:sp>
      <p:sp>
        <p:nvSpPr>
          <p:cNvPr id="12083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84463" y="8685878"/>
            <a:ext cx="2972004" cy="4567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420" tIns="45711" rIns="91420" bIns="45711" anchor="b"/>
          <a:lstStyle>
            <a:lvl1pPr defTabSz="990600" eaLnBrk="0" hangingPunct="0">
              <a:defRPr>
                <a:solidFill>
                  <a:schemeClr val="tx1"/>
                </a:solidFill>
                <a:latin typeface="Garamond" pitchFamily="18" charset="0"/>
                <a:cs typeface="Arial" charset="0"/>
              </a:defRPr>
            </a:lvl1pPr>
            <a:lvl2pPr marL="742950" indent="-285750" defTabSz="990600" eaLnBrk="0" hangingPunct="0">
              <a:defRPr>
                <a:solidFill>
                  <a:schemeClr val="tx1"/>
                </a:solidFill>
                <a:latin typeface="Garamond" pitchFamily="18" charset="0"/>
                <a:cs typeface="Arial" charset="0"/>
              </a:defRPr>
            </a:lvl2pPr>
            <a:lvl3pPr marL="1143000" indent="-228600" defTabSz="990600" eaLnBrk="0" hangingPunct="0">
              <a:defRPr>
                <a:solidFill>
                  <a:schemeClr val="tx1"/>
                </a:solidFill>
                <a:latin typeface="Garamond" pitchFamily="18" charset="0"/>
                <a:cs typeface="Arial" charset="0"/>
              </a:defRPr>
            </a:lvl3pPr>
            <a:lvl4pPr marL="1600200" indent="-228600" defTabSz="990600" eaLnBrk="0" hangingPunct="0">
              <a:defRPr>
                <a:solidFill>
                  <a:schemeClr val="tx1"/>
                </a:solidFill>
                <a:latin typeface="Garamond" pitchFamily="18" charset="0"/>
                <a:cs typeface="Arial" charset="0"/>
              </a:defRPr>
            </a:lvl4pPr>
            <a:lvl5pPr marL="2057400" indent="-228600" defTabSz="990600" eaLnBrk="0" hangingPunct="0">
              <a:defRPr>
                <a:solidFill>
                  <a:schemeClr val="tx1"/>
                </a:solidFill>
                <a:latin typeface="Garamond" pitchFamily="18" charset="0"/>
                <a:cs typeface="Arial" charset="0"/>
              </a:defRPr>
            </a:lvl5pPr>
            <a:lvl6pPr marL="2514600" indent="-228600" defTabSz="990600" eaLnBrk="0" fontAlgn="base" hangingPunct="0">
              <a:spcBef>
                <a:spcPct val="0"/>
              </a:spcBef>
              <a:spcAft>
                <a:spcPct val="0"/>
              </a:spcAft>
              <a:defRPr>
                <a:solidFill>
                  <a:schemeClr val="tx1"/>
                </a:solidFill>
                <a:latin typeface="Garamond" pitchFamily="18" charset="0"/>
                <a:cs typeface="Arial" charset="0"/>
              </a:defRPr>
            </a:lvl6pPr>
            <a:lvl7pPr marL="2971800" indent="-228600" defTabSz="990600" eaLnBrk="0" fontAlgn="base" hangingPunct="0">
              <a:spcBef>
                <a:spcPct val="0"/>
              </a:spcBef>
              <a:spcAft>
                <a:spcPct val="0"/>
              </a:spcAft>
              <a:defRPr>
                <a:solidFill>
                  <a:schemeClr val="tx1"/>
                </a:solidFill>
                <a:latin typeface="Garamond" pitchFamily="18" charset="0"/>
                <a:cs typeface="Arial" charset="0"/>
              </a:defRPr>
            </a:lvl7pPr>
            <a:lvl8pPr marL="3429000" indent="-228600" defTabSz="990600" eaLnBrk="0" fontAlgn="base" hangingPunct="0">
              <a:spcBef>
                <a:spcPct val="0"/>
              </a:spcBef>
              <a:spcAft>
                <a:spcPct val="0"/>
              </a:spcAft>
              <a:defRPr>
                <a:solidFill>
                  <a:schemeClr val="tx1"/>
                </a:solidFill>
                <a:latin typeface="Garamond" pitchFamily="18" charset="0"/>
                <a:cs typeface="Arial" charset="0"/>
              </a:defRPr>
            </a:lvl8pPr>
            <a:lvl9pPr marL="3886200" indent="-228600" defTabSz="990600" eaLnBrk="0" fontAlgn="base" hangingPunct="0">
              <a:spcBef>
                <a:spcPct val="0"/>
              </a:spcBef>
              <a:spcAft>
                <a:spcPct val="0"/>
              </a:spcAft>
              <a:defRPr>
                <a:solidFill>
                  <a:schemeClr val="tx1"/>
                </a:solidFill>
                <a:latin typeface="Garamond" pitchFamily="18" charset="0"/>
                <a:cs typeface="Arial" charset="0"/>
              </a:defRPr>
            </a:lvl9pPr>
          </a:lstStyle>
          <a:p>
            <a:pPr algn="r" eaLnBrk="1" fontAlgn="base" hangingPunct="1">
              <a:spcBef>
                <a:spcPct val="0"/>
              </a:spcBef>
              <a:spcAft>
                <a:spcPct val="0"/>
              </a:spcAft>
            </a:pPr>
            <a:fld id="{7C3D89A2-2543-407B-BAE5-D94F4E6812A4}" type="slidenum">
              <a:rPr lang="en-US" sz="1200">
                <a:solidFill>
                  <a:prstClr val="black"/>
                </a:solidFill>
                <a:latin typeface="Arial" charset="0"/>
              </a:rPr>
              <a:pPr algn="r" eaLnBrk="1" fontAlgn="base" hangingPunct="1">
                <a:spcBef>
                  <a:spcPct val="0"/>
                </a:spcBef>
                <a:spcAft>
                  <a:spcPct val="0"/>
                </a:spcAft>
              </a:pPr>
              <a:t>29</a:t>
            </a:fld>
            <a:endParaRPr lang="en-US" sz="1200" dirty="0">
              <a:solidFill>
                <a:prstClr val="black"/>
              </a:solidFill>
              <a:latin typeface="Arial" charset="0"/>
            </a:endParaRPr>
          </a:p>
        </p:txBody>
      </p:sp>
      <p:sp>
        <p:nvSpPr>
          <p:cNvPr id="120835" name="Rectangle 2"/>
          <p:cNvSpPr>
            <a:spLocks noGrp="1" noRot="1" noChangeAspect="1" noChangeArrowheads="1" noTextEdit="1"/>
          </p:cNvSpPr>
          <p:nvPr>
            <p:ph type="sldImg"/>
          </p:nvPr>
        </p:nvSpPr>
        <p:spPr>
          <a:xfrm>
            <a:off x="1156435" y="686113"/>
            <a:ext cx="4545130" cy="3429000"/>
          </a:xfrm>
          <a:ln/>
        </p:spPr>
      </p:sp>
      <p:sp>
        <p:nvSpPr>
          <p:cNvPr id="12083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84463" y="8685878"/>
            <a:ext cx="2972004" cy="4567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420" tIns="45711" rIns="91420" bIns="45711" anchor="b"/>
          <a:lstStyle>
            <a:lvl1pPr defTabSz="990600" eaLnBrk="0" hangingPunct="0">
              <a:defRPr>
                <a:solidFill>
                  <a:schemeClr val="tx1"/>
                </a:solidFill>
                <a:latin typeface="Garamond" pitchFamily="18" charset="0"/>
                <a:cs typeface="Arial" charset="0"/>
              </a:defRPr>
            </a:lvl1pPr>
            <a:lvl2pPr marL="742950" indent="-285750" defTabSz="990600" eaLnBrk="0" hangingPunct="0">
              <a:defRPr>
                <a:solidFill>
                  <a:schemeClr val="tx1"/>
                </a:solidFill>
                <a:latin typeface="Garamond" pitchFamily="18" charset="0"/>
                <a:cs typeface="Arial" charset="0"/>
              </a:defRPr>
            </a:lvl2pPr>
            <a:lvl3pPr marL="1143000" indent="-228600" defTabSz="990600" eaLnBrk="0" hangingPunct="0">
              <a:defRPr>
                <a:solidFill>
                  <a:schemeClr val="tx1"/>
                </a:solidFill>
                <a:latin typeface="Garamond" pitchFamily="18" charset="0"/>
                <a:cs typeface="Arial" charset="0"/>
              </a:defRPr>
            </a:lvl3pPr>
            <a:lvl4pPr marL="1600200" indent="-228600" defTabSz="990600" eaLnBrk="0" hangingPunct="0">
              <a:defRPr>
                <a:solidFill>
                  <a:schemeClr val="tx1"/>
                </a:solidFill>
                <a:latin typeface="Garamond" pitchFamily="18" charset="0"/>
                <a:cs typeface="Arial" charset="0"/>
              </a:defRPr>
            </a:lvl4pPr>
            <a:lvl5pPr marL="2057400" indent="-228600" defTabSz="990600" eaLnBrk="0" hangingPunct="0">
              <a:defRPr>
                <a:solidFill>
                  <a:schemeClr val="tx1"/>
                </a:solidFill>
                <a:latin typeface="Garamond" pitchFamily="18" charset="0"/>
                <a:cs typeface="Arial" charset="0"/>
              </a:defRPr>
            </a:lvl5pPr>
            <a:lvl6pPr marL="2514600" indent="-228600" defTabSz="990600" eaLnBrk="0" fontAlgn="base" hangingPunct="0">
              <a:spcBef>
                <a:spcPct val="0"/>
              </a:spcBef>
              <a:spcAft>
                <a:spcPct val="0"/>
              </a:spcAft>
              <a:defRPr>
                <a:solidFill>
                  <a:schemeClr val="tx1"/>
                </a:solidFill>
                <a:latin typeface="Garamond" pitchFamily="18" charset="0"/>
                <a:cs typeface="Arial" charset="0"/>
              </a:defRPr>
            </a:lvl6pPr>
            <a:lvl7pPr marL="2971800" indent="-228600" defTabSz="990600" eaLnBrk="0" fontAlgn="base" hangingPunct="0">
              <a:spcBef>
                <a:spcPct val="0"/>
              </a:spcBef>
              <a:spcAft>
                <a:spcPct val="0"/>
              </a:spcAft>
              <a:defRPr>
                <a:solidFill>
                  <a:schemeClr val="tx1"/>
                </a:solidFill>
                <a:latin typeface="Garamond" pitchFamily="18" charset="0"/>
                <a:cs typeface="Arial" charset="0"/>
              </a:defRPr>
            </a:lvl7pPr>
            <a:lvl8pPr marL="3429000" indent="-228600" defTabSz="990600" eaLnBrk="0" fontAlgn="base" hangingPunct="0">
              <a:spcBef>
                <a:spcPct val="0"/>
              </a:spcBef>
              <a:spcAft>
                <a:spcPct val="0"/>
              </a:spcAft>
              <a:defRPr>
                <a:solidFill>
                  <a:schemeClr val="tx1"/>
                </a:solidFill>
                <a:latin typeface="Garamond" pitchFamily="18" charset="0"/>
                <a:cs typeface="Arial" charset="0"/>
              </a:defRPr>
            </a:lvl8pPr>
            <a:lvl9pPr marL="3886200" indent="-228600" defTabSz="990600" eaLnBrk="0" fontAlgn="base" hangingPunct="0">
              <a:spcBef>
                <a:spcPct val="0"/>
              </a:spcBef>
              <a:spcAft>
                <a:spcPct val="0"/>
              </a:spcAft>
              <a:defRPr>
                <a:solidFill>
                  <a:schemeClr val="tx1"/>
                </a:solidFill>
                <a:latin typeface="Garamond" pitchFamily="18" charset="0"/>
                <a:cs typeface="Arial" charset="0"/>
              </a:defRPr>
            </a:lvl9pPr>
          </a:lstStyle>
          <a:p>
            <a:pPr algn="r" eaLnBrk="1" fontAlgn="base" hangingPunct="1">
              <a:spcBef>
                <a:spcPct val="0"/>
              </a:spcBef>
              <a:spcAft>
                <a:spcPct val="0"/>
              </a:spcAft>
            </a:pPr>
            <a:fld id="{7C3D89A2-2543-407B-BAE5-D94F4E6812A4}" type="slidenum">
              <a:rPr lang="en-US" sz="1200">
                <a:solidFill>
                  <a:prstClr val="black"/>
                </a:solidFill>
                <a:latin typeface="Arial" charset="0"/>
              </a:rPr>
              <a:pPr algn="r" eaLnBrk="1" fontAlgn="base" hangingPunct="1">
                <a:spcBef>
                  <a:spcPct val="0"/>
                </a:spcBef>
                <a:spcAft>
                  <a:spcPct val="0"/>
                </a:spcAft>
              </a:pPr>
              <a:t>30</a:t>
            </a:fld>
            <a:endParaRPr lang="en-US" sz="1200" dirty="0">
              <a:solidFill>
                <a:prstClr val="black"/>
              </a:solidFill>
              <a:latin typeface="Arial" charset="0"/>
            </a:endParaRPr>
          </a:p>
        </p:txBody>
      </p:sp>
      <p:sp>
        <p:nvSpPr>
          <p:cNvPr id="120835" name="Rectangle 2"/>
          <p:cNvSpPr>
            <a:spLocks noGrp="1" noRot="1" noChangeAspect="1" noChangeArrowheads="1" noTextEdit="1"/>
          </p:cNvSpPr>
          <p:nvPr>
            <p:ph type="sldImg"/>
          </p:nvPr>
        </p:nvSpPr>
        <p:spPr>
          <a:xfrm>
            <a:off x="1156435" y="686113"/>
            <a:ext cx="4545130" cy="3429000"/>
          </a:xfrm>
          <a:ln/>
        </p:spPr>
      </p:sp>
      <p:sp>
        <p:nvSpPr>
          <p:cNvPr id="12083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84463" y="8685878"/>
            <a:ext cx="2972004" cy="4567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420" tIns="45711" rIns="91420" bIns="45711" anchor="b"/>
          <a:lstStyle>
            <a:lvl1pPr defTabSz="990600" eaLnBrk="0" hangingPunct="0">
              <a:defRPr>
                <a:solidFill>
                  <a:schemeClr val="tx1"/>
                </a:solidFill>
                <a:latin typeface="Garamond" pitchFamily="18" charset="0"/>
                <a:cs typeface="Arial" charset="0"/>
              </a:defRPr>
            </a:lvl1pPr>
            <a:lvl2pPr marL="742950" indent="-285750" defTabSz="990600" eaLnBrk="0" hangingPunct="0">
              <a:defRPr>
                <a:solidFill>
                  <a:schemeClr val="tx1"/>
                </a:solidFill>
                <a:latin typeface="Garamond" pitchFamily="18" charset="0"/>
                <a:cs typeface="Arial" charset="0"/>
              </a:defRPr>
            </a:lvl2pPr>
            <a:lvl3pPr marL="1143000" indent="-228600" defTabSz="990600" eaLnBrk="0" hangingPunct="0">
              <a:defRPr>
                <a:solidFill>
                  <a:schemeClr val="tx1"/>
                </a:solidFill>
                <a:latin typeface="Garamond" pitchFamily="18" charset="0"/>
                <a:cs typeface="Arial" charset="0"/>
              </a:defRPr>
            </a:lvl3pPr>
            <a:lvl4pPr marL="1600200" indent="-228600" defTabSz="990600" eaLnBrk="0" hangingPunct="0">
              <a:defRPr>
                <a:solidFill>
                  <a:schemeClr val="tx1"/>
                </a:solidFill>
                <a:latin typeface="Garamond" pitchFamily="18" charset="0"/>
                <a:cs typeface="Arial" charset="0"/>
              </a:defRPr>
            </a:lvl4pPr>
            <a:lvl5pPr marL="2057400" indent="-228600" defTabSz="990600" eaLnBrk="0" hangingPunct="0">
              <a:defRPr>
                <a:solidFill>
                  <a:schemeClr val="tx1"/>
                </a:solidFill>
                <a:latin typeface="Garamond" pitchFamily="18" charset="0"/>
                <a:cs typeface="Arial" charset="0"/>
              </a:defRPr>
            </a:lvl5pPr>
            <a:lvl6pPr marL="2514600" indent="-228600" defTabSz="990600" eaLnBrk="0" fontAlgn="base" hangingPunct="0">
              <a:spcBef>
                <a:spcPct val="0"/>
              </a:spcBef>
              <a:spcAft>
                <a:spcPct val="0"/>
              </a:spcAft>
              <a:defRPr>
                <a:solidFill>
                  <a:schemeClr val="tx1"/>
                </a:solidFill>
                <a:latin typeface="Garamond" pitchFamily="18" charset="0"/>
                <a:cs typeface="Arial" charset="0"/>
              </a:defRPr>
            </a:lvl6pPr>
            <a:lvl7pPr marL="2971800" indent="-228600" defTabSz="990600" eaLnBrk="0" fontAlgn="base" hangingPunct="0">
              <a:spcBef>
                <a:spcPct val="0"/>
              </a:spcBef>
              <a:spcAft>
                <a:spcPct val="0"/>
              </a:spcAft>
              <a:defRPr>
                <a:solidFill>
                  <a:schemeClr val="tx1"/>
                </a:solidFill>
                <a:latin typeface="Garamond" pitchFamily="18" charset="0"/>
                <a:cs typeface="Arial" charset="0"/>
              </a:defRPr>
            </a:lvl7pPr>
            <a:lvl8pPr marL="3429000" indent="-228600" defTabSz="990600" eaLnBrk="0" fontAlgn="base" hangingPunct="0">
              <a:spcBef>
                <a:spcPct val="0"/>
              </a:spcBef>
              <a:spcAft>
                <a:spcPct val="0"/>
              </a:spcAft>
              <a:defRPr>
                <a:solidFill>
                  <a:schemeClr val="tx1"/>
                </a:solidFill>
                <a:latin typeface="Garamond" pitchFamily="18" charset="0"/>
                <a:cs typeface="Arial" charset="0"/>
              </a:defRPr>
            </a:lvl8pPr>
            <a:lvl9pPr marL="3886200" indent="-228600" defTabSz="990600" eaLnBrk="0" fontAlgn="base" hangingPunct="0">
              <a:spcBef>
                <a:spcPct val="0"/>
              </a:spcBef>
              <a:spcAft>
                <a:spcPct val="0"/>
              </a:spcAft>
              <a:defRPr>
                <a:solidFill>
                  <a:schemeClr val="tx1"/>
                </a:solidFill>
                <a:latin typeface="Garamond" pitchFamily="18" charset="0"/>
                <a:cs typeface="Arial" charset="0"/>
              </a:defRPr>
            </a:lvl9pPr>
          </a:lstStyle>
          <a:p>
            <a:pPr algn="r" eaLnBrk="1" fontAlgn="base" hangingPunct="1">
              <a:spcBef>
                <a:spcPct val="0"/>
              </a:spcBef>
              <a:spcAft>
                <a:spcPct val="0"/>
              </a:spcAft>
            </a:pPr>
            <a:fld id="{7C3D89A2-2543-407B-BAE5-D94F4E6812A4}" type="slidenum">
              <a:rPr lang="en-US" sz="1200">
                <a:solidFill>
                  <a:prstClr val="black"/>
                </a:solidFill>
                <a:latin typeface="Arial" charset="0"/>
              </a:rPr>
              <a:pPr algn="r" eaLnBrk="1" fontAlgn="base" hangingPunct="1">
                <a:spcBef>
                  <a:spcPct val="0"/>
                </a:spcBef>
                <a:spcAft>
                  <a:spcPct val="0"/>
                </a:spcAft>
              </a:pPr>
              <a:t>31</a:t>
            </a:fld>
            <a:endParaRPr lang="en-US" sz="1200" dirty="0">
              <a:solidFill>
                <a:prstClr val="black"/>
              </a:solidFill>
              <a:latin typeface="Arial" charset="0"/>
            </a:endParaRPr>
          </a:p>
        </p:txBody>
      </p:sp>
      <p:sp>
        <p:nvSpPr>
          <p:cNvPr id="120835" name="Rectangle 2"/>
          <p:cNvSpPr>
            <a:spLocks noGrp="1" noRot="1" noChangeAspect="1" noChangeArrowheads="1" noTextEdit="1"/>
          </p:cNvSpPr>
          <p:nvPr>
            <p:ph type="sldImg"/>
          </p:nvPr>
        </p:nvSpPr>
        <p:spPr>
          <a:xfrm>
            <a:off x="1156435" y="686113"/>
            <a:ext cx="4545130" cy="3429000"/>
          </a:xfrm>
          <a:ln/>
        </p:spPr>
      </p:sp>
      <p:sp>
        <p:nvSpPr>
          <p:cNvPr id="12083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315" eaLnBrk="0" hangingPunct="0">
              <a:defRPr>
                <a:solidFill>
                  <a:schemeClr val="tx1"/>
                </a:solidFill>
                <a:latin typeface="Garamond" pitchFamily="18" charset="0"/>
                <a:cs typeface="Arial" charset="0"/>
              </a:defRPr>
            </a:lvl1pPr>
            <a:lvl2pPr marL="685736" indent="-263745" defTabSz="914315" eaLnBrk="0" hangingPunct="0">
              <a:defRPr>
                <a:solidFill>
                  <a:schemeClr val="tx1"/>
                </a:solidFill>
                <a:latin typeface="Garamond" pitchFamily="18" charset="0"/>
                <a:cs typeface="Arial" charset="0"/>
              </a:defRPr>
            </a:lvl2pPr>
            <a:lvl3pPr marL="1054978" indent="-210996" defTabSz="914315" eaLnBrk="0" hangingPunct="0">
              <a:defRPr>
                <a:solidFill>
                  <a:schemeClr val="tx1"/>
                </a:solidFill>
                <a:latin typeface="Garamond" pitchFamily="18" charset="0"/>
                <a:cs typeface="Arial" charset="0"/>
              </a:defRPr>
            </a:lvl3pPr>
            <a:lvl4pPr marL="1476970" indent="-210996" defTabSz="914315" eaLnBrk="0" hangingPunct="0">
              <a:defRPr>
                <a:solidFill>
                  <a:schemeClr val="tx1"/>
                </a:solidFill>
                <a:latin typeface="Garamond" pitchFamily="18" charset="0"/>
                <a:cs typeface="Arial" charset="0"/>
              </a:defRPr>
            </a:lvl4pPr>
            <a:lvl5pPr marL="1898961" indent="-210996" defTabSz="914315" eaLnBrk="0" hangingPunct="0">
              <a:defRPr>
                <a:solidFill>
                  <a:schemeClr val="tx1"/>
                </a:solidFill>
                <a:latin typeface="Garamond" pitchFamily="18" charset="0"/>
                <a:cs typeface="Arial" charset="0"/>
              </a:defRPr>
            </a:lvl5pPr>
            <a:lvl6pPr marL="2320952" indent="-210996" defTabSz="914315" eaLnBrk="0" fontAlgn="base" hangingPunct="0">
              <a:spcBef>
                <a:spcPct val="0"/>
              </a:spcBef>
              <a:spcAft>
                <a:spcPct val="0"/>
              </a:spcAft>
              <a:defRPr>
                <a:solidFill>
                  <a:schemeClr val="tx1"/>
                </a:solidFill>
                <a:latin typeface="Garamond" pitchFamily="18" charset="0"/>
                <a:cs typeface="Arial" charset="0"/>
              </a:defRPr>
            </a:lvl6pPr>
            <a:lvl7pPr marL="2742944" indent="-210996" defTabSz="914315" eaLnBrk="0" fontAlgn="base" hangingPunct="0">
              <a:spcBef>
                <a:spcPct val="0"/>
              </a:spcBef>
              <a:spcAft>
                <a:spcPct val="0"/>
              </a:spcAft>
              <a:defRPr>
                <a:solidFill>
                  <a:schemeClr val="tx1"/>
                </a:solidFill>
                <a:latin typeface="Garamond" pitchFamily="18" charset="0"/>
                <a:cs typeface="Arial" charset="0"/>
              </a:defRPr>
            </a:lvl7pPr>
            <a:lvl8pPr marL="3164936" indent="-210996" defTabSz="914315" eaLnBrk="0" fontAlgn="base" hangingPunct="0">
              <a:spcBef>
                <a:spcPct val="0"/>
              </a:spcBef>
              <a:spcAft>
                <a:spcPct val="0"/>
              </a:spcAft>
              <a:defRPr>
                <a:solidFill>
                  <a:schemeClr val="tx1"/>
                </a:solidFill>
                <a:latin typeface="Garamond" pitchFamily="18" charset="0"/>
                <a:cs typeface="Arial" charset="0"/>
              </a:defRPr>
            </a:lvl8pPr>
            <a:lvl9pPr marL="3586927" indent="-210996" defTabSz="914315"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6C1007CD-7F07-4825-B5F4-675F7B129960}" type="slidenum">
              <a:rPr lang="en-US" smtClean="0">
                <a:solidFill>
                  <a:prstClr val="black"/>
                </a:solidFill>
                <a:latin typeface="Arial" charset="0"/>
              </a:rPr>
              <a:pPr eaLnBrk="1" hangingPunct="1"/>
              <a:t>32</a:t>
            </a:fld>
            <a:endParaRPr lang="en-US" dirty="0" smtClean="0">
              <a:solidFill>
                <a:prstClr val="black"/>
              </a:solidFill>
              <a:latin typeface="Arial" charset="0"/>
            </a:endParaRPr>
          </a:p>
        </p:txBody>
      </p:sp>
      <p:sp>
        <p:nvSpPr>
          <p:cNvPr id="70659" name="Rectangle 2"/>
          <p:cNvSpPr>
            <a:spLocks noGrp="1" noRot="1" noChangeAspect="1" noChangeArrowheads="1" noTextEdit="1"/>
          </p:cNvSpPr>
          <p:nvPr>
            <p:ph type="sldImg"/>
          </p:nvPr>
        </p:nvSpPr>
        <p:spPr>
          <a:xfrm>
            <a:off x="1156435" y="686113"/>
            <a:ext cx="4545130" cy="3429000"/>
          </a:xfrm>
          <a:ln/>
        </p:spPr>
      </p:sp>
      <p:sp>
        <p:nvSpPr>
          <p:cNvPr id="7066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4315" eaLnBrk="0" hangingPunct="0">
              <a:defRPr>
                <a:solidFill>
                  <a:schemeClr val="tx1"/>
                </a:solidFill>
                <a:latin typeface="Garamond" pitchFamily="18" charset="0"/>
                <a:cs typeface="Arial" charset="0"/>
              </a:defRPr>
            </a:lvl1pPr>
            <a:lvl2pPr marL="685736" indent="-263745" defTabSz="914315" eaLnBrk="0" hangingPunct="0">
              <a:defRPr>
                <a:solidFill>
                  <a:schemeClr val="tx1"/>
                </a:solidFill>
                <a:latin typeface="Garamond" pitchFamily="18" charset="0"/>
                <a:cs typeface="Arial" charset="0"/>
              </a:defRPr>
            </a:lvl2pPr>
            <a:lvl3pPr marL="1054978" indent="-210996" defTabSz="914315" eaLnBrk="0" hangingPunct="0">
              <a:defRPr>
                <a:solidFill>
                  <a:schemeClr val="tx1"/>
                </a:solidFill>
                <a:latin typeface="Garamond" pitchFamily="18" charset="0"/>
                <a:cs typeface="Arial" charset="0"/>
              </a:defRPr>
            </a:lvl3pPr>
            <a:lvl4pPr marL="1476970" indent="-210996" defTabSz="914315" eaLnBrk="0" hangingPunct="0">
              <a:defRPr>
                <a:solidFill>
                  <a:schemeClr val="tx1"/>
                </a:solidFill>
                <a:latin typeface="Garamond" pitchFamily="18" charset="0"/>
                <a:cs typeface="Arial" charset="0"/>
              </a:defRPr>
            </a:lvl4pPr>
            <a:lvl5pPr marL="1898961" indent="-210996" defTabSz="914315" eaLnBrk="0" hangingPunct="0">
              <a:defRPr>
                <a:solidFill>
                  <a:schemeClr val="tx1"/>
                </a:solidFill>
                <a:latin typeface="Garamond" pitchFamily="18" charset="0"/>
                <a:cs typeface="Arial" charset="0"/>
              </a:defRPr>
            </a:lvl5pPr>
            <a:lvl6pPr marL="2320952" indent="-210996" defTabSz="914315" eaLnBrk="0" fontAlgn="base" hangingPunct="0">
              <a:spcBef>
                <a:spcPct val="0"/>
              </a:spcBef>
              <a:spcAft>
                <a:spcPct val="0"/>
              </a:spcAft>
              <a:defRPr>
                <a:solidFill>
                  <a:schemeClr val="tx1"/>
                </a:solidFill>
                <a:latin typeface="Garamond" pitchFamily="18" charset="0"/>
                <a:cs typeface="Arial" charset="0"/>
              </a:defRPr>
            </a:lvl6pPr>
            <a:lvl7pPr marL="2742944" indent="-210996" defTabSz="914315" eaLnBrk="0" fontAlgn="base" hangingPunct="0">
              <a:spcBef>
                <a:spcPct val="0"/>
              </a:spcBef>
              <a:spcAft>
                <a:spcPct val="0"/>
              </a:spcAft>
              <a:defRPr>
                <a:solidFill>
                  <a:schemeClr val="tx1"/>
                </a:solidFill>
                <a:latin typeface="Garamond" pitchFamily="18" charset="0"/>
                <a:cs typeface="Arial" charset="0"/>
              </a:defRPr>
            </a:lvl7pPr>
            <a:lvl8pPr marL="3164936" indent="-210996" defTabSz="914315" eaLnBrk="0" fontAlgn="base" hangingPunct="0">
              <a:spcBef>
                <a:spcPct val="0"/>
              </a:spcBef>
              <a:spcAft>
                <a:spcPct val="0"/>
              </a:spcAft>
              <a:defRPr>
                <a:solidFill>
                  <a:schemeClr val="tx1"/>
                </a:solidFill>
                <a:latin typeface="Garamond" pitchFamily="18" charset="0"/>
                <a:cs typeface="Arial" charset="0"/>
              </a:defRPr>
            </a:lvl8pPr>
            <a:lvl9pPr marL="3586927" indent="-210996" defTabSz="914315"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DA97DBDD-3A8F-4743-B39E-8597430E3001}" type="slidenum">
              <a:rPr lang="en-US" smtClean="0">
                <a:solidFill>
                  <a:prstClr val="black"/>
                </a:solidFill>
                <a:latin typeface="Arial" charset="0"/>
              </a:rPr>
              <a:pPr eaLnBrk="1" hangingPunct="1"/>
              <a:t>33</a:t>
            </a:fld>
            <a:endParaRPr lang="en-US" dirty="0" smtClean="0">
              <a:solidFill>
                <a:prstClr val="black"/>
              </a:solidFill>
              <a:latin typeface="Arial" charset="0"/>
            </a:endParaRPr>
          </a:p>
        </p:txBody>
      </p:sp>
      <p:sp>
        <p:nvSpPr>
          <p:cNvPr id="68611" name="Rectangle 2"/>
          <p:cNvSpPr>
            <a:spLocks noGrp="1" noRot="1" noChangeAspect="1" noChangeArrowheads="1" noTextEdit="1"/>
          </p:cNvSpPr>
          <p:nvPr>
            <p:ph type="sldImg"/>
          </p:nvPr>
        </p:nvSpPr>
        <p:spPr>
          <a:xfrm>
            <a:off x="1156435" y="686113"/>
            <a:ext cx="4545130" cy="3429000"/>
          </a:xfrm>
          <a:ln/>
        </p:spPr>
      </p:sp>
      <p:sp>
        <p:nvSpPr>
          <p:cNvPr id="6861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14315" eaLnBrk="0" hangingPunct="0">
              <a:defRPr>
                <a:solidFill>
                  <a:schemeClr val="tx1"/>
                </a:solidFill>
                <a:latin typeface="Garamond" pitchFamily="18" charset="0"/>
                <a:cs typeface="Arial" charset="0"/>
              </a:defRPr>
            </a:lvl1pPr>
            <a:lvl2pPr marL="685736" indent="-263745" defTabSz="914315" eaLnBrk="0" hangingPunct="0">
              <a:defRPr>
                <a:solidFill>
                  <a:schemeClr val="tx1"/>
                </a:solidFill>
                <a:latin typeface="Garamond" pitchFamily="18" charset="0"/>
                <a:cs typeface="Arial" charset="0"/>
              </a:defRPr>
            </a:lvl2pPr>
            <a:lvl3pPr marL="1054978" indent="-210996" defTabSz="914315" eaLnBrk="0" hangingPunct="0">
              <a:defRPr>
                <a:solidFill>
                  <a:schemeClr val="tx1"/>
                </a:solidFill>
                <a:latin typeface="Garamond" pitchFamily="18" charset="0"/>
                <a:cs typeface="Arial" charset="0"/>
              </a:defRPr>
            </a:lvl3pPr>
            <a:lvl4pPr marL="1476970" indent="-210996" defTabSz="914315" eaLnBrk="0" hangingPunct="0">
              <a:defRPr>
                <a:solidFill>
                  <a:schemeClr val="tx1"/>
                </a:solidFill>
                <a:latin typeface="Garamond" pitchFamily="18" charset="0"/>
                <a:cs typeface="Arial" charset="0"/>
              </a:defRPr>
            </a:lvl4pPr>
            <a:lvl5pPr marL="1898961" indent="-210996" defTabSz="914315" eaLnBrk="0" hangingPunct="0">
              <a:defRPr>
                <a:solidFill>
                  <a:schemeClr val="tx1"/>
                </a:solidFill>
                <a:latin typeface="Garamond" pitchFamily="18" charset="0"/>
                <a:cs typeface="Arial" charset="0"/>
              </a:defRPr>
            </a:lvl5pPr>
            <a:lvl6pPr marL="2320952" indent="-210996" defTabSz="914315" eaLnBrk="0" fontAlgn="base" hangingPunct="0">
              <a:spcBef>
                <a:spcPct val="0"/>
              </a:spcBef>
              <a:spcAft>
                <a:spcPct val="0"/>
              </a:spcAft>
              <a:defRPr>
                <a:solidFill>
                  <a:schemeClr val="tx1"/>
                </a:solidFill>
                <a:latin typeface="Garamond" pitchFamily="18" charset="0"/>
                <a:cs typeface="Arial" charset="0"/>
              </a:defRPr>
            </a:lvl6pPr>
            <a:lvl7pPr marL="2742944" indent="-210996" defTabSz="914315" eaLnBrk="0" fontAlgn="base" hangingPunct="0">
              <a:spcBef>
                <a:spcPct val="0"/>
              </a:spcBef>
              <a:spcAft>
                <a:spcPct val="0"/>
              </a:spcAft>
              <a:defRPr>
                <a:solidFill>
                  <a:schemeClr val="tx1"/>
                </a:solidFill>
                <a:latin typeface="Garamond" pitchFamily="18" charset="0"/>
                <a:cs typeface="Arial" charset="0"/>
              </a:defRPr>
            </a:lvl7pPr>
            <a:lvl8pPr marL="3164936" indent="-210996" defTabSz="914315" eaLnBrk="0" fontAlgn="base" hangingPunct="0">
              <a:spcBef>
                <a:spcPct val="0"/>
              </a:spcBef>
              <a:spcAft>
                <a:spcPct val="0"/>
              </a:spcAft>
              <a:defRPr>
                <a:solidFill>
                  <a:schemeClr val="tx1"/>
                </a:solidFill>
                <a:latin typeface="Garamond" pitchFamily="18" charset="0"/>
                <a:cs typeface="Arial" charset="0"/>
              </a:defRPr>
            </a:lvl8pPr>
            <a:lvl9pPr marL="3586927" indent="-210996" defTabSz="914315"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5BECBFDC-713B-490D-B88E-54CB503801B8}" type="slidenum">
              <a:rPr lang="en-US" smtClean="0">
                <a:solidFill>
                  <a:prstClr val="black"/>
                </a:solidFill>
                <a:latin typeface="Arial" charset="0"/>
              </a:rPr>
              <a:pPr eaLnBrk="1" hangingPunct="1"/>
              <a:t>34</a:t>
            </a:fld>
            <a:endParaRPr lang="en-US" dirty="0" smtClean="0">
              <a:solidFill>
                <a:prstClr val="black"/>
              </a:solidFill>
              <a:latin typeface="Arial" charset="0"/>
            </a:endParaRPr>
          </a:p>
        </p:txBody>
      </p:sp>
      <p:sp>
        <p:nvSpPr>
          <p:cNvPr id="69635" name="Rectangle 2"/>
          <p:cNvSpPr>
            <a:spLocks noGrp="1" noRot="1" noChangeAspect="1" noChangeArrowheads="1" noTextEdit="1"/>
          </p:cNvSpPr>
          <p:nvPr>
            <p:ph type="sldImg"/>
          </p:nvPr>
        </p:nvSpPr>
        <p:spPr>
          <a:xfrm>
            <a:off x="1156435" y="686113"/>
            <a:ext cx="4545130" cy="3429000"/>
          </a:xfrm>
          <a:ln/>
        </p:spPr>
      </p:sp>
      <p:sp>
        <p:nvSpPr>
          <p:cNvPr id="6963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315" eaLnBrk="0" hangingPunct="0">
              <a:defRPr>
                <a:solidFill>
                  <a:schemeClr val="tx1"/>
                </a:solidFill>
                <a:latin typeface="Garamond" pitchFamily="18" charset="0"/>
                <a:cs typeface="Arial" charset="0"/>
              </a:defRPr>
            </a:lvl1pPr>
            <a:lvl2pPr marL="685736" indent="-263745" defTabSz="914315" eaLnBrk="0" hangingPunct="0">
              <a:defRPr>
                <a:solidFill>
                  <a:schemeClr val="tx1"/>
                </a:solidFill>
                <a:latin typeface="Garamond" pitchFamily="18" charset="0"/>
                <a:cs typeface="Arial" charset="0"/>
              </a:defRPr>
            </a:lvl2pPr>
            <a:lvl3pPr marL="1054978" indent="-210996" defTabSz="914315" eaLnBrk="0" hangingPunct="0">
              <a:defRPr>
                <a:solidFill>
                  <a:schemeClr val="tx1"/>
                </a:solidFill>
                <a:latin typeface="Garamond" pitchFamily="18" charset="0"/>
                <a:cs typeface="Arial" charset="0"/>
              </a:defRPr>
            </a:lvl3pPr>
            <a:lvl4pPr marL="1476970" indent="-210996" defTabSz="914315" eaLnBrk="0" hangingPunct="0">
              <a:defRPr>
                <a:solidFill>
                  <a:schemeClr val="tx1"/>
                </a:solidFill>
                <a:latin typeface="Garamond" pitchFamily="18" charset="0"/>
                <a:cs typeface="Arial" charset="0"/>
              </a:defRPr>
            </a:lvl4pPr>
            <a:lvl5pPr marL="1898961" indent="-210996" defTabSz="914315" eaLnBrk="0" hangingPunct="0">
              <a:defRPr>
                <a:solidFill>
                  <a:schemeClr val="tx1"/>
                </a:solidFill>
                <a:latin typeface="Garamond" pitchFamily="18" charset="0"/>
                <a:cs typeface="Arial" charset="0"/>
              </a:defRPr>
            </a:lvl5pPr>
            <a:lvl6pPr marL="2320952" indent="-210996" defTabSz="914315" eaLnBrk="0" fontAlgn="base" hangingPunct="0">
              <a:spcBef>
                <a:spcPct val="0"/>
              </a:spcBef>
              <a:spcAft>
                <a:spcPct val="0"/>
              </a:spcAft>
              <a:defRPr>
                <a:solidFill>
                  <a:schemeClr val="tx1"/>
                </a:solidFill>
                <a:latin typeface="Garamond" pitchFamily="18" charset="0"/>
                <a:cs typeface="Arial" charset="0"/>
              </a:defRPr>
            </a:lvl6pPr>
            <a:lvl7pPr marL="2742944" indent="-210996" defTabSz="914315" eaLnBrk="0" fontAlgn="base" hangingPunct="0">
              <a:spcBef>
                <a:spcPct val="0"/>
              </a:spcBef>
              <a:spcAft>
                <a:spcPct val="0"/>
              </a:spcAft>
              <a:defRPr>
                <a:solidFill>
                  <a:schemeClr val="tx1"/>
                </a:solidFill>
                <a:latin typeface="Garamond" pitchFamily="18" charset="0"/>
                <a:cs typeface="Arial" charset="0"/>
              </a:defRPr>
            </a:lvl7pPr>
            <a:lvl8pPr marL="3164936" indent="-210996" defTabSz="914315" eaLnBrk="0" fontAlgn="base" hangingPunct="0">
              <a:spcBef>
                <a:spcPct val="0"/>
              </a:spcBef>
              <a:spcAft>
                <a:spcPct val="0"/>
              </a:spcAft>
              <a:defRPr>
                <a:solidFill>
                  <a:schemeClr val="tx1"/>
                </a:solidFill>
                <a:latin typeface="Garamond" pitchFamily="18" charset="0"/>
                <a:cs typeface="Arial" charset="0"/>
              </a:defRPr>
            </a:lvl8pPr>
            <a:lvl9pPr marL="3586927" indent="-210996" defTabSz="914315"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6C1007CD-7F07-4825-B5F4-675F7B129960}" type="slidenum">
              <a:rPr lang="en-US" smtClean="0">
                <a:solidFill>
                  <a:prstClr val="black"/>
                </a:solidFill>
                <a:latin typeface="Arial" charset="0"/>
              </a:rPr>
              <a:pPr eaLnBrk="1" hangingPunct="1"/>
              <a:t>35</a:t>
            </a:fld>
            <a:endParaRPr lang="en-US" dirty="0" smtClean="0">
              <a:solidFill>
                <a:prstClr val="black"/>
              </a:solidFill>
              <a:latin typeface="Arial" charset="0"/>
            </a:endParaRPr>
          </a:p>
        </p:txBody>
      </p:sp>
      <p:sp>
        <p:nvSpPr>
          <p:cNvPr id="70659" name="Rectangle 2"/>
          <p:cNvSpPr>
            <a:spLocks noGrp="1" noRot="1" noChangeAspect="1" noChangeArrowheads="1" noTextEdit="1"/>
          </p:cNvSpPr>
          <p:nvPr>
            <p:ph type="sldImg"/>
          </p:nvPr>
        </p:nvSpPr>
        <p:spPr>
          <a:xfrm>
            <a:off x="1156435" y="686113"/>
            <a:ext cx="4545130" cy="3429000"/>
          </a:xfrm>
          <a:ln/>
        </p:spPr>
      </p:sp>
      <p:sp>
        <p:nvSpPr>
          <p:cNvPr id="7066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defTabSz="914315" eaLnBrk="0" hangingPunct="0">
              <a:defRPr>
                <a:solidFill>
                  <a:schemeClr val="tx1"/>
                </a:solidFill>
                <a:latin typeface="Garamond" pitchFamily="18" charset="0"/>
                <a:cs typeface="Arial" charset="0"/>
              </a:defRPr>
            </a:lvl1pPr>
            <a:lvl2pPr marL="685736" indent="-263745" defTabSz="914315" eaLnBrk="0" hangingPunct="0">
              <a:defRPr>
                <a:solidFill>
                  <a:schemeClr val="tx1"/>
                </a:solidFill>
                <a:latin typeface="Garamond" pitchFamily="18" charset="0"/>
                <a:cs typeface="Arial" charset="0"/>
              </a:defRPr>
            </a:lvl2pPr>
            <a:lvl3pPr marL="1054978" indent="-210996" defTabSz="914315" eaLnBrk="0" hangingPunct="0">
              <a:defRPr>
                <a:solidFill>
                  <a:schemeClr val="tx1"/>
                </a:solidFill>
                <a:latin typeface="Garamond" pitchFamily="18" charset="0"/>
                <a:cs typeface="Arial" charset="0"/>
              </a:defRPr>
            </a:lvl3pPr>
            <a:lvl4pPr marL="1476970" indent="-210996" defTabSz="914315" eaLnBrk="0" hangingPunct="0">
              <a:defRPr>
                <a:solidFill>
                  <a:schemeClr val="tx1"/>
                </a:solidFill>
                <a:latin typeface="Garamond" pitchFamily="18" charset="0"/>
                <a:cs typeface="Arial" charset="0"/>
              </a:defRPr>
            </a:lvl4pPr>
            <a:lvl5pPr marL="1898961" indent="-210996" defTabSz="914315" eaLnBrk="0" hangingPunct="0">
              <a:defRPr>
                <a:solidFill>
                  <a:schemeClr val="tx1"/>
                </a:solidFill>
                <a:latin typeface="Garamond" pitchFamily="18" charset="0"/>
                <a:cs typeface="Arial" charset="0"/>
              </a:defRPr>
            </a:lvl5pPr>
            <a:lvl6pPr marL="2320952" indent="-210996" defTabSz="914315" eaLnBrk="0" fontAlgn="base" hangingPunct="0">
              <a:spcBef>
                <a:spcPct val="0"/>
              </a:spcBef>
              <a:spcAft>
                <a:spcPct val="0"/>
              </a:spcAft>
              <a:defRPr>
                <a:solidFill>
                  <a:schemeClr val="tx1"/>
                </a:solidFill>
                <a:latin typeface="Garamond" pitchFamily="18" charset="0"/>
                <a:cs typeface="Arial" charset="0"/>
              </a:defRPr>
            </a:lvl6pPr>
            <a:lvl7pPr marL="2742944" indent="-210996" defTabSz="914315" eaLnBrk="0" fontAlgn="base" hangingPunct="0">
              <a:spcBef>
                <a:spcPct val="0"/>
              </a:spcBef>
              <a:spcAft>
                <a:spcPct val="0"/>
              </a:spcAft>
              <a:defRPr>
                <a:solidFill>
                  <a:schemeClr val="tx1"/>
                </a:solidFill>
                <a:latin typeface="Garamond" pitchFamily="18" charset="0"/>
                <a:cs typeface="Arial" charset="0"/>
              </a:defRPr>
            </a:lvl7pPr>
            <a:lvl8pPr marL="3164936" indent="-210996" defTabSz="914315" eaLnBrk="0" fontAlgn="base" hangingPunct="0">
              <a:spcBef>
                <a:spcPct val="0"/>
              </a:spcBef>
              <a:spcAft>
                <a:spcPct val="0"/>
              </a:spcAft>
              <a:defRPr>
                <a:solidFill>
                  <a:schemeClr val="tx1"/>
                </a:solidFill>
                <a:latin typeface="Garamond" pitchFamily="18" charset="0"/>
                <a:cs typeface="Arial" charset="0"/>
              </a:defRPr>
            </a:lvl8pPr>
            <a:lvl9pPr marL="3586927" indent="-210996" defTabSz="914315"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0E833D83-2BAF-447C-8C79-7775BC0B91CB}" type="slidenum">
              <a:rPr lang="en-US" smtClean="0">
                <a:solidFill>
                  <a:prstClr val="black"/>
                </a:solidFill>
                <a:latin typeface="Arial" charset="0"/>
              </a:rPr>
              <a:pPr eaLnBrk="1" hangingPunct="1"/>
              <a:t>36</a:t>
            </a:fld>
            <a:endParaRPr lang="en-US" dirty="0" smtClean="0">
              <a:solidFill>
                <a:prstClr val="black"/>
              </a:solidFill>
              <a:latin typeface="Arial" charset="0"/>
            </a:endParaRPr>
          </a:p>
        </p:txBody>
      </p:sp>
      <p:sp>
        <p:nvSpPr>
          <p:cNvPr id="71683" name="Rectangle 2"/>
          <p:cNvSpPr>
            <a:spLocks noGrp="1" noRot="1" noChangeAspect="1" noChangeArrowheads="1" noTextEdit="1"/>
          </p:cNvSpPr>
          <p:nvPr>
            <p:ph type="sldImg"/>
          </p:nvPr>
        </p:nvSpPr>
        <p:spPr>
          <a:xfrm>
            <a:off x="1156435" y="686113"/>
            <a:ext cx="4545130" cy="3429000"/>
          </a:xfrm>
          <a:ln/>
        </p:spPr>
      </p:sp>
      <p:sp>
        <p:nvSpPr>
          <p:cNvPr id="71684"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99E9A433-04CC-407D-A321-47C7417F8C4A}" type="slidenum">
              <a:rPr lang="en-US" altLang="zh-CN" smtClean="0">
                <a:solidFill>
                  <a:prstClr val="black"/>
                </a:solidFill>
              </a:rPr>
              <a:pPr/>
              <a:t>3</a:t>
            </a:fld>
            <a:endParaRPr lang="en-US" altLang="zh-CN" smtClean="0">
              <a:solidFill>
                <a:prstClr val="black"/>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ltLang="zh-CN"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14315" eaLnBrk="0" hangingPunct="0">
              <a:defRPr>
                <a:solidFill>
                  <a:schemeClr val="tx1"/>
                </a:solidFill>
                <a:latin typeface="Garamond" pitchFamily="18" charset="0"/>
                <a:cs typeface="Arial" charset="0"/>
              </a:defRPr>
            </a:lvl1pPr>
            <a:lvl2pPr marL="685736" indent="-263745" defTabSz="914315" eaLnBrk="0" hangingPunct="0">
              <a:defRPr>
                <a:solidFill>
                  <a:schemeClr val="tx1"/>
                </a:solidFill>
                <a:latin typeface="Garamond" pitchFamily="18" charset="0"/>
                <a:cs typeface="Arial" charset="0"/>
              </a:defRPr>
            </a:lvl2pPr>
            <a:lvl3pPr marL="1054978" indent="-210996" defTabSz="914315" eaLnBrk="0" hangingPunct="0">
              <a:defRPr>
                <a:solidFill>
                  <a:schemeClr val="tx1"/>
                </a:solidFill>
                <a:latin typeface="Garamond" pitchFamily="18" charset="0"/>
                <a:cs typeface="Arial" charset="0"/>
              </a:defRPr>
            </a:lvl3pPr>
            <a:lvl4pPr marL="1476970" indent="-210996" defTabSz="914315" eaLnBrk="0" hangingPunct="0">
              <a:defRPr>
                <a:solidFill>
                  <a:schemeClr val="tx1"/>
                </a:solidFill>
                <a:latin typeface="Garamond" pitchFamily="18" charset="0"/>
                <a:cs typeface="Arial" charset="0"/>
              </a:defRPr>
            </a:lvl4pPr>
            <a:lvl5pPr marL="1898961" indent="-210996" defTabSz="914315" eaLnBrk="0" hangingPunct="0">
              <a:defRPr>
                <a:solidFill>
                  <a:schemeClr val="tx1"/>
                </a:solidFill>
                <a:latin typeface="Garamond" pitchFamily="18" charset="0"/>
                <a:cs typeface="Arial" charset="0"/>
              </a:defRPr>
            </a:lvl5pPr>
            <a:lvl6pPr marL="2320952" indent="-210996" defTabSz="914315" eaLnBrk="0" fontAlgn="base" hangingPunct="0">
              <a:spcBef>
                <a:spcPct val="0"/>
              </a:spcBef>
              <a:spcAft>
                <a:spcPct val="0"/>
              </a:spcAft>
              <a:defRPr>
                <a:solidFill>
                  <a:schemeClr val="tx1"/>
                </a:solidFill>
                <a:latin typeface="Garamond" pitchFamily="18" charset="0"/>
                <a:cs typeface="Arial" charset="0"/>
              </a:defRPr>
            </a:lvl6pPr>
            <a:lvl7pPr marL="2742944" indent="-210996" defTabSz="914315" eaLnBrk="0" fontAlgn="base" hangingPunct="0">
              <a:spcBef>
                <a:spcPct val="0"/>
              </a:spcBef>
              <a:spcAft>
                <a:spcPct val="0"/>
              </a:spcAft>
              <a:defRPr>
                <a:solidFill>
                  <a:schemeClr val="tx1"/>
                </a:solidFill>
                <a:latin typeface="Garamond" pitchFamily="18" charset="0"/>
                <a:cs typeface="Arial" charset="0"/>
              </a:defRPr>
            </a:lvl7pPr>
            <a:lvl8pPr marL="3164936" indent="-210996" defTabSz="914315" eaLnBrk="0" fontAlgn="base" hangingPunct="0">
              <a:spcBef>
                <a:spcPct val="0"/>
              </a:spcBef>
              <a:spcAft>
                <a:spcPct val="0"/>
              </a:spcAft>
              <a:defRPr>
                <a:solidFill>
                  <a:schemeClr val="tx1"/>
                </a:solidFill>
                <a:latin typeface="Garamond" pitchFamily="18" charset="0"/>
                <a:cs typeface="Arial" charset="0"/>
              </a:defRPr>
            </a:lvl8pPr>
            <a:lvl9pPr marL="3586927" indent="-210996" defTabSz="914315"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A000F0EE-E9D1-4513-92CB-6EF48BCE7218}" type="slidenum">
              <a:rPr lang="en-US" smtClean="0">
                <a:solidFill>
                  <a:prstClr val="black"/>
                </a:solidFill>
                <a:latin typeface="Arial" charset="0"/>
              </a:rPr>
              <a:pPr eaLnBrk="1" hangingPunct="1"/>
              <a:t>37</a:t>
            </a:fld>
            <a:endParaRPr lang="en-US" dirty="0" smtClean="0">
              <a:solidFill>
                <a:prstClr val="black"/>
              </a:solidFill>
              <a:latin typeface="Arial" charset="0"/>
            </a:endParaRPr>
          </a:p>
        </p:txBody>
      </p:sp>
      <p:sp>
        <p:nvSpPr>
          <p:cNvPr id="72707" name="Rectangle 2"/>
          <p:cNvSpPr>
            <a:spLocks noGrp="1" noRot="1" noChangeAspect="1" noChangeArrowheads="1" noTextEdit="1"/>
          </p:cNvSpPr>
          <p:nvPr>
            <p:ph type="sldImg"/>
          </p:nvPr>
        </p:nvSpPr>
        <p:spPr>
          <a:xfrm>
            <a:off x="1156435" y="686113"/>
            <a:ext cx="4545130" cy="3429000"/>
          </a:xfrm>
          <a:ln/>
        </p:spPr>
      </p:sp>
      <p:sp>
        <p:nvSpPr>
          <p:cNvPr id="72708"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914315" eaLnBrk="0" hangingPunct="0">
              <a:defRPr>
                <a:solidFill>
                  <a:schemeClr val="tx1"/>
                </a:solidFill>
                <a:latin typeface="Garamond" pitchFamily="18" charset="0"/>
                <a:cs typeface="Arial" charset="0"/>
              </a:defRPr>
            </a:lvl1pPr>
            <a:lvl2pPr marL="685736" indent="-263745" defTabSz="914315" eaLnBrk="0" hangingPunct="0">
              <a:defRPr>
                <a:solidFill>
                  <a:schemeClr val="tx1"/>
                </a:solidFill>
                <a:latin typeface="Garamond" pitchFamily="18" charset="0"/>
                <a:cs typeface="Arial" charset="0"/>
              </a:defRPr>
            </a:lvl2pPr>
            <a:lvl3pPr marL="1054978" indent="-210996" defTabSz="914315" eaLnBrk="0" hangingPunct="0">
              <a:defRPr>
                <a:solidFill>
                  <a:schemeClr val="tx1"/>
                </a:solidFill>
                <a:latin typeface="Garamond" pitchFamily="18" charset="0"/>
                <a:cs typeface="Arial" charset="0"/>
              </a:defRPr>
            </a:lvl3pPr>
            <a:lvl4pPr marL="1476970" indent="-210996" defTabSz="914315" eaLnBrk="0" hangingPunct="0">
              <a:defRPr>
                <a:solidFill>
                  <a:schemeClr val="tx1"/>
                </a:solidFill>
                <a:latin typeface="Garamond" pitchFamily="18" charset="0"/>
                <a:cs typeface="Arial" charset="0"/>
              </a:defRPr>
            </a:lvl4pPr>
            <a:lvl5pPr marL="1898961" indent="-210996" defTabSz="914315" eaLnBrk="0" hangingPunct="0">
              <a:defRPr>
                <a:solidFill>
                  <a:schemeClr val="tx1"/>
                </a:solidFill>
                <a:latin typeface="Garamond" pitchFamily="18" charset="0"/>
                <a:cs typeface="Arial" charset="0"/>
              </a:defRPr>
            </a:lvl5pPr>
            <a:lvl6pPr marL="2320952" indent="-210996" defTabSz="914315" eaLnBrk="0" fontAlgn="base" hangingPunct="0">
              <a:spcBef>
                <a:spcPct val="0"/>
              </a:spcBef>
              <a:spcAft>
                <a:spcPct val="0"/>
              </a:spcAft>
              <a:defRPr>
                <a:solidFill>
                  <a:schemeClr val="tx1"/>
                </a:solidFill>
                <a:latin typeface="Garamond" pitchFamily="18" charset="0"/>
                <a:cs typeface="Arial" charset="0"/>
              </a:defRPr>
            </a:lvl6pPr>
            <a:lvl7pPr marL="2742944" indent="-210996" defTabSz="914315" eaLnBrk="0" fontAlgn="base" hangingPunct="0">
              <a:spcBef>
                <a:spcPct val="0"/>
              </a:spcBef>
              <a:spcAft>
                <a:spcPct val="0"/>
              </a:spcAft>
              <a:defRPr>
                <a:solidFill>
                  <a:schemeClr val="tx1"/>
                </a:solidFill>
                <a:latin typeface="Garamond" pitchFamily="18" charset="0"/>
                <a:cs typeface="Arial" charset="0"/>
              </a:defRPr>
            </a:lvl7pPr>
            <a:lvl8pPr marL="3164936" indent="-210996" defTabSz="914315" eaLnBrk="0" fontAlgn="base" hangingPunct="0">
              <a:spcBef>
                <a:spcPct val="0"/>
              </a:spcBef>
              <a:spcAft>
                <a:spcPct val="0"/>
              </a:spcAft>
              <a:defRPr>
                <a:solidFill>
                  <a:schemeClr val="tx1"/>
                </a:solidFill>
                <a:latin typeface="Garamond" pitchFamily="18" charset="0"/>
                <a:cs typeface="Arial" charset="0"/>
              </a:defRPr>
            </a:lvl8pPr>
            <a:lvl9pPr marL="3586927" indent="-210996" defTabSz="914315"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9E85F47-3C16-400D-8EBF-951EA19C39F7}" type="slidenum">
              <a:rPr lang="en-US" smtClean="0">
                <a:solidFill>
                  <a:prstClr val="black"/>
                </a:solidFill>
                <a:latin typeface="Arial" charset="0"/>
              </a:rPr>
              <a:pPr eaLnBrk="1" hangingPunct="1"/>
              <a:t>38</a:t>
            </a:fld>
            <a:endParaRPr lang="en-US" dirty="0" smtClean="0">
              <a:solidFill>
                <a:prstClr val="black"/>
              </a:solidFill>
              <a:latin typeface="Arial" charset="0"/>
            </a:endParaRPr>
          </a:p>
        </p:txBody>
      </p:sp>
      <p:sp>
        <p:nvSpPr>
          <p:cNvPr id="73731" name="Rectangle 2"/>
          <p:cNvSpPr>
            <a:spLocks noGrp="1" noRot="1" noChangeAspect="1" noChangeArrowheads="1" noTextEdit="1"/>
          </p:cNvSpPr>
          <p:nvPr>
            <p:ph type="sldImg"/>
          </p:nvPr>
        </p:nvSpPr>
        <p:spPr>
          <a:xfrm>
            <a:off x="1156435" y="686113"/>
            <a:ext cx="4545130" cy="3429000"/>
          </a:xfrm>
          <a:ln/>
        </p:spPr>
      </p:sp>
      <p:sp>
        <p:nvSpPr>
          <p:cNvPr id="7373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defTabSz="914315" eaLnBrk="0" hangingPunct="0">
              <a:defRPr>
                <a:solidFill>
                  <a:schemeClr val="tx1"/>
                </a:solidFill>
                <a:latin typeface="Garamond" pitchFamily="18" charset="0"/>
                <a:cs typeface="Arial" charset="0"/>
              </a:defRPr>
            </a:lvl1pPr>
            <a:lvl2pPr marL="685736" indent="-263745" defTabSz="914315" eaLnBrk="0" hangingPunct="0">
              <a:defRPr>
                <a:solidFill>
                  <a:schemeClr val="tx1"/>
                </a:solidFill>
                <a:latin typeface="Garamond" pitchFamily="18" charset="0"/>
                <a:cs typeface="Arial" charset="0"/>
              </a:defRPr>
            </a:lvl2pPr>
            <a:lvl3pPr marL="1054978" indent="-210996" defTabSz="914315" eaLnBrk="0" hangingPunct="0">
              <a:defRPr>
                <a:solidFill>
                  <a:schemeClr val="tx1"/>
                </a:solidFill>
                <a:latin typeface="Garamond" pitchFamily="18" charset="0"/>
                <a:cs typeface="Arial" charset="0"/>
              </a:defRPr>
            </a:lvl3pPr>
            <a:lvl4pPr marL="1476970" indent="-210996" defTabSz="914315" eaLnBrk="0" hangingPunct="0">
              <a:defRPr>
                <a:solidFill>
                  <a:schemeClr val="tx1"/>
                </a:solidFill>
                <a:latin typeface="Garamond" pitchFamily="18" charset="0"/>
                <a:cs typeface="Arial" charset="0"/>
              </a:defRPr>
            </a:lvl4pPr>
            <a:lvl5pPr marL="1898961" indent="-210996" defTabSz="914315" eaLnBrk="0" hangingPunct="0">
              <a:defRPr>
                <a:solidFill>
                  <a:schemeClr val="tx1"/>
                </a:solidFill>
                <a:latin typeface="Garamond" pitchFamily="18" charset="0"/>
                <a:cs typeface="Arial" charset="0"/>
              </a:defRPr>
            </a:lvl5pPr>
            <a:lvl6pPr marL="2320952" indent="-210996" defTabSz="914315" eaLnBrk="0" fontAlgn="base" hangingPunct="0">
              <a:spcBef>
                <a:spcPct val="0"/>
              </a:spcBef>
              <a:spcAft>
                <a:spcPct val="0"/>
              </a:spcAft>
              <a:defRPr>
                <a:solidFill>
                  <a:schemeClr val="tx1"/>
                </a:solidFill>
                <a:latin typeface="Garamond" pitchFamily="18" charset="0"/>
                <a:cs typeface="Arial" charset="0"/>
              </a:defRPr>
            </a:lvl6pPr>
            <a:lvl7pPr marL="2742944" indent="-210996" defTabSz="914315" eaLnBrk="0" fontAlgn="base" hangingPunct="0">
              <a:spcBef>
                <a:spcPct val="0"/>
              </a:spcBef>
              <a:spcAft>
                <a:spcPct val="0"/>
              </a:spcAft>
              <a:defRPr>
                <a:solidFill>
                  <a:schemeClr val="tx1"/>
                </a:solidFill>
                <a:latin typeface="Garamond" pitchFamily="18" charset="0"/>
                <a:cs typeface="Arial" charset="0"/>
              </a:defRPr>
            </a:lvl7pPr>
            <a:lvl8pPr marL="3164936" indent="-210996" defTabSz="914315" eaLnBrk="0" fontAlgn="base" hangingPunct="0">
              <a:spcBef>
                <a:spcPct val="0"/>
              </a:spcBef>
              <a:spcAft>
                <a:spcPct val="0"/>
              </a:spcAft>
              <a:defRPr>
                <a:solidFill>
                  <a:schemeClr val="tx1"/>
                </a:solidFill>
                <a:latin typeface="Garamond" pitchFamily="18" charset="0"/>
                <a:cs typeface="Arial" charset="0"/>
              </a:defRPr>
            </a:lvl8pPr>
            <a:lvl9pPr marL="3586927" indent="-210996" defTabSz="914315"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EE96602B-DB98-4569-B356-270BACF00212}" type="slidenum">
              <a:rPr lang="en-US" smtClean="0">
                <a:solidFill>
                  <a:prstClr val="black"/>
                </a:solidFill>
                <a:latin typeface="Arial" charset="0"/>
              </a:rPr>
              <a:pPr eaLnBrk="1" hangingPunct="1"/>
              <a:t>39</a:t>
            </a:fld>
            <a:endParaRPr lang="en-US" dirty="0" smtClean="0">
              <a:solidFill>
                <a:prstClr val="black"/>
              </a:solidFill>
              <a:latin typeface="Arial" charset="0"/>
            </a:endParaRPr>
          </a:p>
        </p:txBody>
      </p:sp>
      <p:sp>
        <p:nvSpPr>
          <p:cNvPr id="74755" name="Rectangle 2"/>
          <p:cNvSpPr>
            <a:spLocks noGrp="1" noRot="1" noChangeAspect="1" noChangeArrowheads="1" noTextEdit="1"/>
          </p:cNvSpPr>
          <p:nvPr>
            <p:ph type="sldImg"/>
          </p:nvPr>
        </p:nvSpPr>
        <p:spPr>
          <a:xfrm>
            <a:off x="1156435" y="686113"/>
            <a:ext cx="4545130" cy="3429000"/>
          </a:xfrm>
          <a:ln/>
        </p:spPr>
      </p:sp>
      <p:sp>
        <p:nvSpPr>
          <p:cNvPr id="7475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defTabSz="914315" eaLnBrk="0" hangingPunct="0">
              <a:defRPr>
                <a:solidFill>
                  <a:schemeClr val="tx1"/>
                </a:solidFill>
                <a:latin typeface="Garamond" pitchFamily="18" charset="0"/>
                <a:cs typeface="Arial" charset="0"/>
              </a:defRPr>
            </a:lvl1pPr>
            <a:lvl2pPr marL="685736" indent="-263745" defTabSz="914315" eaLnBrk="0" hangingPunct="0">
              <a:defRPr>
                <a:solidFill>
                  <a:schemeClr val="tx1"/>
                </a:solidFill>
                <a:latin typeface="Garamond" pitchFamily="18" charset="0"/>
                <a:cs typeface="Arial" charset="0"/>
              </a:defRPr>
            </a:lvl2pPr>
            <a:lvl3pPr marL="1054978" indent="-210996" defTabSz="914315" eaLnBrk="0" hangingPunct="0">
              <a:defRPr>
                <a:solidFill>
                  <a:schemeClr val="tx1"/>
                </a:solidFill>
                <a:latin typeface="Garamond" pitchFamily="18" charset="0"/>
                <a:cs typeface="Arial" charset="0"/>
              </a:defRPr>
            </a:lvl3pPr>
            <a:lvl4pPr marL="1476970" indent="-210996" defTabSz="914315" eaLnBrk="0" hangingPunct="0">
              <a:defRPr>
                <a:solidFill>
                  <a:schemeClr val="tx1"/>
                </a:solidFill>
                <a:latin typeface="Garamond" pitchFamily="18" charset="0"/>
                <a:cs typeface="Arial" charset="0"/>
              </a:defRPr>
            </a:lvl4pPr>
            <a:lvl5pPr marL="1898961" indent="-210996" defTabSz="914315" eaLnBrk="0" hangingPunct="0">
              <a:defRPr>
                <a:solidFill>
                  <a:schemeClr val="tx1"/>
                </a:solidFill>
                <a:latin typeface="Garamond" pitchFamily="18" charset="0"/>
                <a:cs typeface="Arial" charset="0"/>
              </a:defRPr>
            </a:lvl5pPr>
            <a:lvl6pPr marL="2320952" indent="-210996" defTabSz="914315" eaLnBrk="0" fontAlgn="base" hangingPunct="0">
              <a:spcBef>
                <a:spcPct val="0"/>
              </a:spcBef>
              <a:spcAft>
                <a:spcPct val="0"/>
              </a:spcAft>
              <a:defRPr>
                <a:solidFill>
                  <a:schemeClr val="tx1"/>
                </a:solidFill>
                <a:latin typeface="Garamond" pitchFamily="18" charset="0"/>
                <a:cs typeface="Arial" charset="0"/>
              </a:defRPr>
            </a:lvl6pPr>
            <a:lvl7pPr marL="2742944" indent="-210996" defTabSz="914315" eaLnBrk="0" fontAlgn="base" hangingPunct="0">
              <a:spcBef>
                <a:spcPct val="0"/>
              </a:spcBef>
              <a:spcAft>
                <a:spcPct val="0"/>
              </a:spcAft>
              <a:defRPr>
                <a:solidFill>
                  <a:schemeClr val="tx1"/>
                </a:solidFill>
                <a:latin typeface="Garamond" pitchFamily="18" charset="0"/>
                <a:cs typeface="Arial" charset="0"/>
              </a:defRPr>
            </a:lvl7pPr>
            <a:lvl8pPr marL="3164936" indent="-210996" defTabSz="914315" eaLnBrk="0" fontAlgn="base" hangingPunct="0">
              <a:spcBef>
                <a:spcPct val="0"/>
              </a:spcBef>
              <a:spcAft>
                <a:spcPct val="0"/>
              </a:spcAft>
              <a:defRPr>
                <a:solidFill>
                  <a:schemeClr val="tx1"/>
                </a:solidFill>
                <a:latin typeface="Garamond" pitchFamily="18" charset="0"/>
                <a:cs typeface="Arial" charset="0"/>
              </a:defRPr>
            </a:lvl8pPr>
            <a:lvl9pPr marL="3586927" indent="-210996" defTabSz="914315"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43F01CC8-273B-4EB3-BEE6-690D12CE8236}" type="slidenum">
              <a:rPr lang="en-US" smtClean="0">
                <a:solidFill>
                  <a:prstClr val="black"/>
                </a:solidFill>
                <a:latin typeface="Arial" charset="0"/>
              </a:rPr>
              <a:pPr eaLnBrk="1" hangingPunct="1"/>
              <a:t>40</a:t>
            </a:fld>
            <a:endParaRPr lang="en-US" dirty="0" smtClean="0">
              <a:solidFill>
                <a:prstClr val="black"/>
              </a:solidFill>
              <a:latin typeface="Arial" charset="0"/>
            </a:endParaRPr>
          </a:p>
        </p:txBody>
      </p:sp>
      <p:sp>
        <p:nvSpPr>
          <p:cNvPr id="75779" name="Rectangle 2"/>
          <p:cNvSpPr>
            <a:spLocks noGrp="1" noRot="1" noChangeAspect="1" noChangeArrowheads="1" noTextEdit="1"/>
          </p:cNvSpPr>
          <p:nvPr>
            <p:ph type="sldImg"/>
          </p:nvPr>
        </p:nvSpPr>
        <p:spPr>
          <a:xfrm>
            <a:off x="1156435" y="686113"/>
            <a:ext cx="4545130" cy="3429000"/>
          </a:xfrm>
          <a:ln/>
        </p:spPr>
      </p:sp>
      <p:sp>
        <p:nvSpPr>
          <p:cNvPr id="7578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defTabSz="914315" eaLnBrk="0" hangingPunct="0">
              <a:defRPr>
                <a:solidFill>
                  <a:schemeClr val="tx1"/>
                </a:solidFill>
                <a:latin typeface="Garamond" pitchFamily="18" charset="0"/>
                <a:cs typeface="Arial" charset="0"/>
              </a:defRPr>
            </a:lvl1pPr>
            <a:lvl2pPr marL="685736" indent="-263745" defTabSz="914315" eaLnBrk="0" hangingPunct="0">
              <a:defRPr>
                <a:solidFill>
                  <a:schemeClr val="tx1"/>
                </a:solidFill>
                <a:latin typeface="Garamond" pitchFamily="18" charset="0"/>
                <a:cs typeface="Arial" charset="0"/>
              </a:defRPr>
            </a:lvl2pPr>
            <a:lvl3pPr marL="1054978" indent="-210996" defTabSz="914315" eaLnBrk="0" hangingPunct="0">
              <a:defRPr>
                <a:solidFill>
                  <a:schemeClr val="tx1"/>
                </a:solidFill>
                <a:latin typeface="Garamond" pitchFamily="18" charset="0"/>
                <a:cs typeface="Arial" charset="0"/>
              </a:defRPr>
            </a:lvl3pPr>
            <a:lvl4pPr marL="1476970" indent="-210996" defTabSz="914315" eaLnBrk="0" hangingPunct="0">
              <a:defRPr>
                <a:solidFill>
                  <a:schemeClr val="tx1"/>
                </a:solidFill>
                <a:latin typeface="Garamond" pitchFamily="18" charset="0"/>
                <a:cs typeface="Arial" charset="0"/>
              </a:defRPr>
            </a:lvl4pPr>
            <a:lvl5pPr marL="1898961" indent="-210996" defTabSz="914315" eaLnBrk="0" hangingPunct="0">
              <a:defRPr>
                <a:solidFill>
                  <a:schemeClr val="tx1"/>
                </a:solidFill>
                <a:latin typeface="Garamond" pitchFamily="18" charset="0"/>
                <a:cs typeface="Arial" charset="0"/>
              </a:defRPr>
            </a:lvl5pPr>
            <a:lvl6pPr marL="2320952" indent="-210996" defTabSz="914315" eaLnBrk="0" fontAlgn="base" hangingPunct="0">
              <a:spcBef>
                <a:spcPct val="0"/>
              </a:spcBef>
              <a:spcAft>
                <a:spcPct val="0"/>
              </a:spcAft>
              <a:defRPr>
                <a:solidFill>
                  <a:schemeClr val="tx1"/>
                </a:solidFill>
                <a:latin typeface="Garamond" pitchFamily="18" charset="0"/>
                <a:cs typeface="Arial" charset="0"/>
              </a:defRPr>
            </a:lvl6pPr>
            <a:lvl7pPr marL="2742944" indent="-210996" defTabSz="914315" eaLnBrk="0" fontAlgn="base" hangingPunct="0">
              <a:spcBef>
                <a:spcPct val="0"/>
              </a:spcBef>
              <a:spcAft>
                <a:spcPct val="0"/>
              </a:spcAft>
              <a:defRPr>
                <a:solidFill>
                  <a:schemeClr val="tx1"/>
                </a:solidFill>
                <a:latin typeface="Garamond" pitchFamily="18" charset="0"/>
                <a:cs typeface="Arial" charset="0"/>
              </a:defRPr>
            </a:lvl7pPr>
            <a:lvl8pPr marL="3164936" indent="-210996" defTabSz="914315" eaLnBrk="0" fontAlgn="base" hangingPunct="0">
              <a:spcBef>
                <a:spcPct val="0"/>
              </a:spcBef>
              <a:spcAft>
                <a:spcPct val="0"/>
              </a:spcAft>
              <a:defRPr>
                <a:solidFill>
                  <a:schemeClr val="tx1"/>
                </a:solidFill>
                <a:latin typeface="Garamond" pitchFamily="18" charset="0"/>
                <a:cs typeface="Arial" charset="0"/>
              </a:defRPr>
            </a:lvl8pPr>
            <a:lvl9pPr marL="3586927" indent="-210996" defTabSz="914315"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43F01CC8-273B-4EB3-BEE6-690D12CE8236}" type="slidenum">
              <a:rPr lang="en-US" smtClean="0">
                <a:solidFill>
                  <a:prstClr val="black"/>
                </a:solidFill>
                <a:latin typeface="Arial" charset="0"/>
              </a:rPr>
              <a:pPr eaLnBrk="1" hangingPunct="1"/>
              <a:t>41</a:t>
            </a:fld>
            <a:endParaRPr lang="en-US" dirty="0" smtClean="0">
              <a:solidFill>
                <a:prstClr val="black"/>
              </a:solidFill>
              <a:latin typeface="Arial" charset="0"/>
            </a:endParaRPr>
          </a:p>
        </p:txBody>
      </p:sp>
      <p:sp>
        <p:nvSpPr>
          <p:cNvPr id="75779" name="Rectangle 2"/>
          <p:cNvSpPr>
            <a:spLocks noGrp="1" noRot="1" noChangeAspect="1" noChangeArrowheads="1" noTextEdit="1"/>
          </p:cNvSpPr>
          <p:nvPr>
            <p:ph type="sldImg"/>
          </p:nvPr>
        </p:nvSpPr>
        <p:spPr>
          <a:xfrm>
            <a:off x="1156435" y="686113"/>
            <a:ext cx="4545130" cy="3429000"/>
          </a:xfrm>
          <a:ln/>
        </p:spPr>
      </p:sp>
      <p:sp>
        <p:nvSpPr>
          <p:cNvPr id="7578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562262C-58C0-4E50-B0AD-4B5DF6C0EBCC}" type="slidenum">
              <a:rPr lang="en-US" altLang="zh-CN">
                <a:solidFill>
                  <a:prstClr val="black"/>
                </a:solidFill>
                <a:cs typeface="宋体"/>
              </a:rPr>
              <a:pPr>
                <a:defRPr/>
              </a:pPr>
              <a:t>42</a:t>
            </a:fld>
            <a:endParaRPr lang="en-US" altLang="zh-CN">
              <a:solidFill>
                <a:prstClr val="black"/>
              </a:solidFill>
              <a:cs typeface="宋体"/>
            </a:endParaRPr>
          </a:p>
        </p:txBody>
      </p:sp>
      <p:sp>
        <p:nvSpPr>
          <p:cNvPr id="430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281CC23-2B38-45A1-AF76-F5997569E447}" type="slidenum">
              <a:rPr lang="en-US" altLang="zh-CN">
                <a:solidFill>
                  <a:prstClr val="black"/>
                </a:solidFill>
                <a:cs typeface="宋体"/>
              </a:rPr>
              <a:pPr>
                <a:defRPr/>
              </a:pPr>
              <a:t>6</a:t>
            </a:fld>
            <a:endParaRPr lang="en-US" altLang="zh-CN">
              <a:solidFill>
                <a:prstClr val="black"/>
              </a:solidFill>
              <a:cs typeface="宋体"/>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1CB633B-4BFA-48B1-A7ED-2C8B2AC926A4}" type="slidenum">
              <a:rPr lang="en-US" altLang="zh-CN">
                <a:solidFill>
                  <a:prstClr val="black"/>
                </a:solidFill>
                <a:cs typeface="宋体"/>
              </a:rPr>
              <a:pPr>
                <a:defRPr/>
              </a:pPr>
              <a:t>7</a:t>
            </a:fld>
            <a:endParaRPr lang="en-US" altLang="zh-CN">
              <a:solidFill>
                <a:prstClr val="black"/>
              </a:solidFill>
              <a:cs typeface="宋体"/>
            </a:endParaRPr>
          </a:p>
        </p:txBody>
      </p:sp>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7CAD3A6-106E-4BD9-B1C9-B5FF75BD4F2F}" type="slidenum">
              <a:rPr lang="en-US" altLang="zh-CN">
                <a:solidFill>
                  <a:prstClr val="black"/>
                </a:solidFill>
                <a:cs typeface="宋体"/>
              </a:rPr>
              <a:pPr>
                <a:defRPr/>
              </a:pPr>
              <a:t>8</a:t>
            </a:fld>
            <a:endParaRPr lang="en-US" altLang="zh-CN">
              <a:solidFill>
                <a:prstClr val="black"/>
              </a:solidFill>
              <a:cs typeface="宋体"/>
            </a:endParaRPr>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562262C-58C0-4E50-B0AD-4B5DF6C0EBCC}" type="slidenum">
              <a:rPr lang="en-US" altLang="zh-CN">
                <a:solidFill>
                  <a:prstClr val="black"/>
                </a:solidFill>
                <a:cs typeface="宋体"/>
              </a:rPr>
              <a:pPr>
                <a:defRPr/>
              </a:pPr>
              <a:t>12</a:t>
            </a:fld>
            <a:endParaRPr lang="en-US" altLang="zh-CN">
              <a:solidFill>
                <a:prstClr val="black"/>
              </a:solidFill>
              <a:cs typeface="宋体"/>
            </a:endParaRPr>
          </a:p>
        </p:txBody>
      </p:sp>
      <p:sp>
        <p:nvSpPr>
          <p:cNvPr id="430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AD96E17-FC78-418D-B168-DA53B44B97CA}" type="slidenum">
              <a:rPr lang="en-US" altLang="zh-CN">
                <a:solidFill>
                  <a:prstClr val="black"/>
                </a:solidFill>
                <a:cs typeface="宋体"/>
              </a:rPr>
              <a:pPr>
                <a:defRPr/>
              </a:pPr>
              <a:t>13</a:t>
            </a:fld>
            <a:endParaRPr lang="en-US" altLang="zh-CN">
              <a:solidFill>
                <a:prstClr val="black"/>
              </a:solidFill>
              <a:cs typeface="宋体"/>
            </a:endParaRPr>
          </a:p>
        </p:txBody>
      </p:sp>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4DD47EA-BE85-4F29-9D7F-CB6609EC3A84}" type="slidenum">
              <a:rPr lang="en-US" altLang="zh-CN">
                <a:solidFill>
                  <a:prstClr val="black"/>
                </a:solidFill>
                <a:cs typeface="宋体"/>
              </a:rPr>
              <a:pPr>
                <a:defRPr/>
              </a:pPr>
              <a:t>14</a:t>
            </a:fld>
            <a:endParaRPr lang="en-US" altLang="zh-CN">
              <a:solidFill>
                <a:prstClr val="black"/>
              </a:solidFill>
              <a:cs typeface="宋体"/>
            </a:endParaRPr>
          </a:p>
        </p:txBody>
      </p:sp>
      <p:sp>
        <p:nvSpPr>
          <p:cNvPr id="471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C483F47E-D156-4D66-9412-B08B51F6E1CE}" type="datetime1">
              <a:rPr lang="en-US">
                <a:solidFill>
                  <a:prstClr val="black">
                    <a:tint val="75000"/>
                  </a:prstClr>
                </a:solidFill>
              </a:rPr>
              <a:pPr>
                <a:defRPr/>
              </a:pPr>
              <a:t>4/30/2013</a:t>
            </a:fld>
            <a:endParaRPr lang="en-US">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C1E4CD73-A357-4BB8-8CFD-E0B65608DF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379650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10"/>
          <p:cNvSpPr>
            <a:spLocks/>
          </p:cNvSpPr>
          <p:nvPr/>
        </p:nvSpPr>
        <p:spPr bwMode="hidden">
          <a:xfrm>
            <a:off x="3175" y="0"/>
            <a:ext cx="9140825" cy="6858000"/>
          </a:xfrm>
          <a:custGeom>
            <a:avLst/>
            <a:gdLst>
              <a:gd name="T0" fmla="*/ 0 w 5740"/>
              <a:gd name="T1" fmla="*/ 0 h 1906"/>
              <a:gd name="T2" fmla="*/ 0 w 5740"/>
              <a:gd name="T3" fmla="*/ 1339 h 1906"/>
              <a:gd name="T4" fmla="*/ 5830 w 5740"/>
              <a:gd name="T5" fmla="*/ 1339 h 1906"/>
              <a:gd name="T6" fmla="*/ 58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solidFill>
            <a:schemeClr val="bg2">
              <a:lumMod val="90000"/>
              <a:lumOff val="1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FFFFFF"/>
              </a:solidFill>
            </a:endParaRPr>
          </a:p>
        </p:txBody>
      </p:sp>
      <p:sp>
        <p:nvSpPr>
          <p:cNvPr id="19" name="Rectangle 18"/>
          <p:cNvSpPr/>
          <p:nvPr userDrawn="1"/>
        </p:nvSpPr>
        <p:spPr>
          <a:xfrm>
            <a:off x="0" y="0"/>
            <a:ext cx="9144000" cy="6858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dirty="0">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dirty="0">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5BAC3CF4-E90B-44AD-9460-F427AD9AF352}" type="slidenum">
              <a:rPr lang="en-US">
                <a:solidFill>
                  <a:srgbClr val="FFFFFF"/>
                </a:solidFill>
              </a:rPr>
              <a:pPr>
                <a:defRPr/>
              </a:pPr>
              <a:t>‹#›</a:t>
            </a:fld>
            <a:endParaRPr lang="en-US" dirty="0">
              <a:solidFill>
                <a:srgbClr val="FFFFFF"/>
              </a:solidFill>
            </a:endParaRPr>
          </a:p>
        </p:txBody>
      </p:sp>
      <p:sp>
        <p:nvSpPr>
          <p:cNvPr id="18" name="AutoShape 2"/>
          <p:cNvSpPr>
            <a:spLocks noChangeArrowheads="1"/>
          </p:cNvSpPr>
          <p:nvPr userDrawn="1"/>
        </p:nvSpPr>
        <p:spPr bwMode="auto">
          <a:xfrm>
            <a:off x="395536" y="1484784"/>
            <a:ext cx="8424936" cy="3024336"/>
          </a:xfrm>
          <a:prstGeom prst="bevel">
            <a:avLst>
              <a:gd name="adj" fmla="val 6079"/>
            </a:avLst>
          </a:prstGeom>
          <a:solidFill>
            <a:schemeClr val="tx2">
              <a:lumMod val="10000"/>
            </a:schemeClr>
          </a:solidFill>
          <a:ln w="9525">
            <a:noFill/>
            <a:miter lim="800000"/>
            <a:headEnd/>
            <a:tailEnd/>
          </a:ln>
          <a:effectLst/>
        </p:spPr>
        <p:txBody>
          <a:bodyPr anchor="ctr"/>
          <a:lstStyle/>
          <a:p>
            <a:pPr indent="342900" fontAlgn="base">
              <a:lnSpc>
                <a:spcPct val="90000"/>
              </a:lnSpc>
              <a:spcBef>
                <a:spcPct val="20000"/>
              </a:spcBef>
              <a:spcAft>
                <a:spcPct val="0"/>
              </a:spcAft>
            </a:pPr>
            <a:endParaRPr lang="pt-BR" sz="4000" dirty="0">
              <a:solidFill>
                <a:srgbClr val="F8F8F8"/>
              </a:solidFill>
              <a:latin typeface="Arial" charset="0"/>
            </a:endParaRPr>
          </a:p>
        </p:txBody>
      </p:sp>
      <p:sp>
        <p:nvSpPr>
          <p:cNvPr id="6" name="Freeform 9"/>
          <p:cNvSpPr>
            <a:spLocks/>
          </p:cNvSpPr>
          <p:nvPr/>
        </p:nvSpPr>
        <p:spPr bwMode="hidden">
          <a:xfrm>
            <a:off x="5923284" y="2132856"/>
            <a:ext cx="3113212" cy="2728020"/>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tx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dirty="0">
              <a:solidFill>
                <a:srgbClr val="FFFFFF"/>
              </a:solidFill>
            </a:endParaRPr>
          </a:p>
        </p:txBody>
      </p:sp>
      <p:sp>
        <p:nvSpPr>
          <p:cNvPr id="7179" name="Rectangle 11"/>
          <p:cNvSpPr>
            <a:spLocks noGrp="1" noChangeArrowheads="1"/>
          </p:cNvSpPr>
          <p:nvPr>
            <p:ph type="ctrTitle" sz="quarter"/>
          </p:nvPr>
        </p:nvSpPr>
        <p:spPr>
          <a:xfrm>
            <a:off x="685800" y="1736725"/>
            <a:ext cx="7772400" cy="1920875"/>
          </a:xfrm>
        </p:spPr>
        <p:txBody>
          <a:bodyPr/>
          <a:lstStyle>
            <a:lvl1pPr algn="ctr">
              <a:defRPr sz="6000">
                <a:latin typeface="+mj-lt"/>
              </a:defRPr>
            </a:lvl1pPr>
          </a:lstStyle>
          <a:p>
            <a:pPr lvl="0"/>
            <a:r>
              <a:rPr lang="en-US" noProof="0" dirty="0" smtClean="0"/>
              <a:t>Clique </a:t>
            </a:r>
            <a:r>
              <a:rPr lang="en-US" noProof="0" dirty="0" err="1" smtClean="0"/>
              <a:t>para</a:t>
            </a:r>
            <a:r>
              <a:rPr lang="en-US" noProof="0" dirty="0" smtClean="0"/>
              <a:t> </a:t>
            </a:r>
            <a:r>
              <a:rPr lang="en-US" noProof="0" dirty="0" err="1" smtClean="0"/>
              <a:t>editar</a:t>
            </a:r>
            <a:r>
              <a:rPr lang="en-US" noProof="0" dirty="0" smtClean="0"/>
              <a:t> o </a:t>
            </a:r>
            <a:r>
              <a:rPr lang="en-US" noProof="0" dirty="0" err="1" smtClean="0"/>
              <a:t>estilo</a:t>
            </a:r>
            <a:r>
              <a:rPr lang="en-US" noProof="0" dirty="0" smtClean="0"/>
              <a:t> do </a:t>
            </a:r>
            <a:r>
              <a:rPr lang="en-US" noProof="0" dirty="0" err="1" smtClean="0"/>
              <a:t>título</a:t>
            </a:r>
            <a:r>
              <a:rPr lang="en-US" noProof="0" dirty="0" smtClean="0"/>
              <a:t> </a:t>
            </a:r>
            <a:r>
              <a:rPr lang="en-US" noProof="0" dirty="0" err="1" smtClean="0"/>
              <a:t>mestre</a:t>
            </a:r>
            <a:endParaRPr lang="en-US" noProof="0" dirty="0" smtClean="0"/>
          </a:p>
        </p:txBody>
      </p:sp>
      <p:sp>
        <p:nvSpPr>
          <p:cNvPr id="7180" name="Rectangle 12"/>
          <p:cNvSpPr>
            <a:spLocks noGrp="1" noChangeArrowheads="1"/>
          </p:cNvSpPr>
          <p:nvPr>
            <p:ph type="subTitle" sz="quarter" idx="1"/>
          </p:nvPr>
        </p:nvSpPr>
        <p:spPr>
          <a:xfrm>
            <a:off x="1371600" y="4628728"/>
            <a:ext cx="6400800" cy="1464568"/>
          </a:xfrm>
        </p:spPr>
        <p:txBody>
          <a:bodyPr/>
          <a:lstStyle>
            <a:lvl1pPr marL="0" indent="0" algn="ctr">
              <a:buFont typeface="Wingdings" pitchFamily="2" charset="2"/>
              <a:buNone/>
              <a:defRPr/>
            </a:lvl1pPr>
          </a:lstStyle>
          <a:p>
            <a:pPr lvl="0"/>
            <a:r>
              <a:rPr lang="en-US" noProof="0" smtClean="0"/>
              <a:t>Clique para editar o estilo do subtítulo mestre</a:t>
            </a:r>
          </a:p>
        </p:txBody>
      </p:sp>
    </p:spTree>
    <p:extLst>
      <p:ext uri="{BB962C8B-B14F-4D97-AF65-F5344CB8AC3E}">
        <p14:creationId xmlns="" xmlns:p14="http://schemas.microsoft.com/office/powerpoint/2010/main" val="266020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980728"/>
            <a:ext cx="9144000" cy="5877272"/>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0" name="AutoShape 9"/>
          <p:cNvSpPr>
            <a:spLocks noChangeArrowheads="1"/>
          </p:cNvSpPr>
          <p:nvPr userDrawn="1"/>
        </p:nvSpPr>
        <p:spPr bwMode="auto">
          <a:xfrm flipH="1">
            <a:off x="0" y="792386"/>
            <a:ext cx="9144000" cy="188342"/>
          </a:xfrm>
          <a:prstGeom prst="homePlate">
            <a:avLst>
              <a:gd name="adj" fmla="val 58877"/>
            </a:avLst>
          </a:prstGeom>
          <a:gradFill rotWithShape="0">
            <a:gsLst>
              <a:gs pos="0">
                <a:schemeClr val="bg1">
                  <a:lumMod val="20000"/>
                  <a:lumOff val="80000"/>
                </a:schemeClr>
              </a:gs>
              <a:gs pos="25000">
                <a:srgbClr val="C00000"/>
              </a:gs>
              <a:gs pos="50000">
                <a:schemeClr val="tx2">
                  <a:lumMod val="10000"/>
                </a:schemeClr>
              </a:gs>
              <a:gs pos="75000">
                <a:schemeClr val="bg1">
                  <a:lumMod val="40000"/>
                  <a:lumOff val="60000"/>
                </a:schemeClr>
              </a:gs>
              <a:gs pos="100000">
                <a:schemeClr val="bg1">
                  <a:lumMod val="20000"/>
                  <a:lumOff val="80000"/>
                </a:schemeClr>
              </a:gs>
            </a:gsLst>
            <a:lin ang="5400000" scaled="1"/>
          </a:gradFill>
          <a:ln w="9525">
            <a:noFill/>
            <a:miter lim="800000"/>
            <a:headEnd/>
            <a:tailEnd/>
          </a:ln>
          <a:effectLst/>
        </p:spPr>
        <p:txBody>
          <a:bodyPr wrap="none" anchor="ctr"/>
          <a:lstStyle/>
          <a:p>
            <a:pPr fontAlgn="base">
              <a:spcBef>
                <a:spcPct val="0"/>
              </a:spcBef>
              <a:spcAft>
                <a:spcPct val="0"/>
              </a:spcAft>
            </a:pPr>
            <a:endParaRPr lang="en-US" dirty="0">
              <a:solidFill>
                <a:srgbClr val="FFFFFF"/>
              </a:solidFill>
            </a:endParaRPr>
          </a:p>
        </p:txBody>
      </p:sp>
      <p:sp>
        <p:nvSpPr>
          <p:cNvPr id="2" name="Title 1"/>
          <p:cNvSpPr>
            <a:spLocks noGrp="1"/>
          </p:cNvSpPr>
          <p:nvPr>
            <p:ph type="title"/>
          </p:nvPr>
        </p:nvSpPr>
        <p:spPr>
          <a:xfrm>
            <a:off x="374848" y="19914"/>
            <a:ext cx="8229600" cy="764704"/>
          </a:xfrm>
        </p:spPr>
        <p:txBody>
          <a:bodyPr/>
          <a:lstStyle>
            <a:lvl1pPr algn="l">
              <a:defRPr sz="2800">
                <a:latin typeface="Tahoma" pitchFamily="34" charset="0"/>
                <a:ea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Tx/>
              <a:buBlip>
                <a:blip r:embed="rId2"/>
              </a:buBlip>
              <a:defRPr>
                <a:latin typeface="+mj-lt"/>
                <a:ea typeface="Tahoma" pitchFamily="34" charset="0"/>
                <a:cs typeface="Tahoma" pitchFamily="34" charset="0"/>
              </a:defRPr>
            </a:lvl1pPr>
            <a:lvl2pPr>
              <a:buFontTx/>
              <a:buBlip>
                <a:blip r:embed="rId2"/>
              </a:buBlip>
              <a:defRPr>
                <a:latin typeface="+mj-lt"/>
              </a:defRPr>
            </a:lvl2pPr>
            <a:lvl3pPr>
              <a:buFontTx/>
              <a:buBlip>
                <a:blip r:embed="rId2"/>
              </a:buBlip>
              <a:defRPr>
                <a:latin typeface="+mj-lt"/>
              </a:defRPr>
            </a:lvl3pPr>
            <a:lvl4pPr>
              <a:buFontTx/>
              <a:buBlip>
                <a:blip r:embed="rId2"/>
              </a:buBlip>
              <a:defRPr>
                <a:latin typeface="+mj-lt"/>
              </a:defRPr>
            </a:lvl4pPr>
            <a:lvl5pPr>
              <a:buFontTx/>
              <a:buBlip>
                <a:blip r:embed="rId2"/>
              </a:buBlip>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7"/>
          <p:cNvSpPr>
            <a:spLocks noChangeArrowheads="1"/>
          </p:cNvSpPr>
          <p:nvPr userDrawn="1"/>
        </p:nvSpPr>
        <p:spPr bwMode="auto">
          <a:xfrm>
            <a:off x="-36511" y="0"/>
            <a:ext cx="216024" cy="6858000"/>
          </a:xfrm>
          <a:prstGeom prst="rect">
            <a:avLst/>
          </a:prstGeom>
          <a:gradFill rotWithShape="0">
            <a:gsLst>
              <a:gs pos="0">
                <a:schemeClr val="bg1">
                  <a:lumMod val="20000"/>
                  <a:lumOff val="80000"/>
                </a:schemeClr>
              </a:gs>
              <a:gs pos="25000">
                <a:srgbClr val="C00000"/>
              </a:gs>
              <a:gs pos="50000">
                <a:schemeClr val="tx2">
                  <a:lumMod val="10000"/>
                </a:schemeClr>
              </a:gs>
              <a:gs pos="75000">
                <a:schemeClr val="bg1">
                  <a:lumMod val="40000"/>
                  <a:lumOff val="60000"/>
                </a:schemeClr>
              </a:gs>
              <a:gs pos="100000">
                <a:schemeClr val="bg1">
                  <a:lumMod val="20000"/>
                  <a:lumOff val="80000"/>
                </a:schemeClr>
              </a:gs>
            </a:gsLst>
            <a:lin ang="0" scaled="1"/>
          </a:gradFill>
          <a:ln w="9525">
            <a:noFill/>
            <a:miter lim="800000"/>
            <a:headEnd/>
            <a:tailEnd/>
          </a:ln>
        </p:spPr>
        <p:txBody>
          <a:bodyPr wrap="none" anchor="ctr"/>
          <a:lstStyle/>
          <a:p>
            <a:pPr fontAlgn="base">
              <a:spcBef>
                <a:spcPct val="0"/>
              </a:spcBef>
              <a:spcAft>
                <a:spcPct val="0"/>
              </a:spcAft>
            </a:pPr>
            <a:endParaRPr lang="en-US" dirty="0">
              <a:solidFill>
                <a:srgbClr val="FFFFFF"/>
              </a:solidFill>
            </a:endParaRPr>
          </a:p>
        </p:txBody>
      </p:sp>
      <p:sp>
        <p:nvSpPr>
          <p:cNvPr id="9" name="Rectangle 8"/>
          <p:cNvSpPr>
            <a:spLocks noChangeArrowheads="1"/>
          </p:cNvSpPr>
          <p:nvPr userDrawn="1"/>
        </p:nvSpPr>
        <p:spPr bwMode="auto">
          <a:xfrm>
            <a:off x="411163" y="1752600"/>
            <a:ext cx="8751887" cy="190500"/>
          </a:xfrm>
          <a:prstGeom prst="rect">
            <a:avLst/>
          </a:prstGeom>
          <a:noFill/>
          <a:ln w="9525">
            <a:noFill/>
            <a:miter lim="800000"/>
            <a:headEnd/>
            <a:tailEnd/>
          </a:ln>
        </p:spPr>
        <p:txBody>
          <a:bodyPr wrap="none" anchor="ctr"/>
          <a:lstStyle/>
          <a:p>
            <a:pPr fontAlgn="base">
              <a:spcBef>
                <a:spcPct val="0"/>
              </a:spcBef>
              <a:spcAft>
                <a:spcPct val="0"/>
              </a:spcAft>
            </a:pPr>
            <a:endParaRPr lang="en-US" dirty="0">
              <a:solidFill>
                <a:srgbClr val="FFFFFF"/>
              </a:solidFill>
            </a:endParaRPr>
          </a:p>
        </p:txBody>
      </p:sp>
      <p:sp>
        <p:nvSpPr>
          <p:cNvPr id="11" name="Oval 10"/>
          <p:cNvSpPr>
            <a:spLocks noChangeArrowheads="1"/>
          </p:cNvSpPr>
          <p:nvPr userDrawn="1"/>
        </p:nvSpPr>
        <p:spPr bwMode="auto">
          <a:xfrm>
            <a:off x="-62805" y="747936"/>
            <a:ext cx="295275" cy="274637"/>
          </a:xfrm>
          <a:prstGeom prst="ellipse">
            <a:avLst/>
          </a:prstGeom>
          <a:gradFill rotWithShape="0">
            <a:gsLst>
              <a:gs pos="14000">
                <a:schemeClr val="tx1"/>
              </a:gs>
              <a:gs pos="50000">
                <a:srgbClr val="FF0000"/>
              </a:gs>
              <a:gs pos="100000">
                <a:srgbClr val="800000"/>
              </a:gs>
            </a:gsLst>
            <a:path path="shape">
              <a:fillToRect l="50000" t="50000" r="50000" b="50000"/>
            </a:path>
          </a:gradFill>
          <a:ln w="9525">
            <a:noFill/>
            <a:round/>
            <a:headEnd/>
            <a:tailEnd/>
          </a:ln>
        </p:spPr>
        <p:txBody>
          <a:bodyPr wrap="none" anchor="ctr"/>
          <a:lstStyle/>
          <a:p>
            <a:pPr fontAlgn="base">
              <a:spcBef>
                <a:spcPct val="0"/>
              </a:spcBef>
              <a:spcAft>
                <a:spcPct val="0"/>
              </a:spcAft>
            </a:pPr>
            <a:endParaRPr lang="en-US" dirty="0">
              <a:solidFill>
                <a:srgbClr val="FFFFFF"/>
              </a:solidFill>
            </a:endParaRPr>
          </a:p>
        </p:txBody>
      </p:sp>
      <p:sp>
        <p:nvSpPr>
          <p:cNvPr id="12" name="Oval 11"/>
          <p:cNvSpPr>
            <a:spLocks noChangeArrowheads="1"/>
          </p:cNvSpPr>
          <p:nvPr userDrawn="1"/>
        </p:nvSpPr>
        <p:spPr bwMode="auto">
          <a:xfrm>
            <a:off x="9235752" y="765398"/>
            <a:ext cx="304800" cy="274638"/>
          </a:xfrm>
          <a:prstGeom prst="ellipse">
            <a:avLst/>
          </a:prstGeom>
          <a:gradFill rotWithShape="0">
            <a:gsLst>
              <a:gs pos="16000">
                <a:schemeClr val="tx1"/>
              </a:gs>
              <a:gs pos="50000">
                <a:srgbClr val="FF0000"/>
              </a:gs>
              <a:gs pos="100000">
                <a:srgbClr val="800000"/>
              </a:gs>
            </a:gsLst>
            <a:path path="shape">
              <a:fillToRect l="50000" t="50000" r="50000" b="50000"/>
            </a:path>
          </a:gradFill>
          <a:ln w="9525">
            <a:noFill/>
            <a:round/>
            <a:headEnd/>
            <a:tailEnd/>
          </a:ln>
          <a:effectLst/>
        </p:spPr>
        <p:txBody>
          <a:bodyPr wrap="none" anchor="ctr"/>
          <a:lstStyle/>
          <a:p>
            <a:pPr fontAlgn="base">
              <a:spcBef>
                <a:spcPct val="0"/>
              </a:spcBef>
              <a:spcAft>
                <a:spcPct val="0"/>
              </a:spcAft>
            </a:pPr>
            <a:endParaRPr lang="en-US" dirty="0">
              <a:solidFill>
                <a:srgbClr val="FFFFFF"/>
              </a:solidFill>
            </a:endParaRPr>
          </a:p>
        </p:txBody>
      </p:sp>
    </p:spTree>
    <p:extLst>
      <p:ext uri="{BB962C8B-B14F-4D97-AF65-F5344CB8AC3E}">
        <p14:creationId xmlns="" xmlns:p14="http://schemas.microsoft.com/office/powerpoint/2010/main" val="362716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11"/>
                                        </p:tgtEl>
                                        <p:attrNameLst>
                                          <p:attrName>style.visibility</p:attrName>
                                        </p:attrNameLst>
                                      </p:cBhvr>
                                      <p:to>
                                        <p:strVal val="hidden"/>
                                      </p:to>
                                    </p:set>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mj-lt"/>
              </a:defRPr>
            </a:lvl1pPr>
            <a:lvl2pPr>
              <a:buFontTx/>
              <a:buBlip>
                <a:blip r:embed="rId2"/>
              </a:buBlip>
              <a:defRPr sz="2400"/>
            </a:lvl2pPr>
            <a:lvl3pPr>
              <a:buFontTx/>
              <a:buBlip>
                <a:blip r:embed="rId2"/>
              </a:buBlip>
              <a:defRPr sz="2000"/>
            </a:lvl3pPr>
            <a:lvl4pPr>
              <a:buFontTx/>
              <a:buBlip>
                <a:blip r:embed="rId2"/>
              </a:buBlip>
              <a:defRPr sz="1800"/>
            </a:lvl4pPr>
            <a:lvl5pPr>
              <a:buFontTx/>
              <a:buBlip>
                <a:blip r:embed="rId2"/>
              </a:buBlip>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mj-lt"/>
              </a:defRPr>
            </a:lvl1pPr>
            <a:lvl2pPr>
              <a:buFontTx/>
              <a:buBlip>
                <a:blip r:embed="rId2"/>
              </a:buBlip>
              <a:defRPr sz="2400"/>
            </a:lvl2pPr>
            <a:lvl3pPr>
              <a:buFontTx/>
              <a:buBlip>
                <a:blip r:embed="rId2"/>
              </a:buBlip>
              <a:defRPr sz="2000"/>
            </a:lvl3pPr>
            <a:lvl4pPr>
              <a:buFontTx/>
              <a:buBlip>
                <a:blip r:embed="rId2"/>
              </a:buBlip>
              <a:defRPr sz="1800"/>
            </a:lvl4pPr>
            <a:lvl5pPr>
              <a:buFontTx/>
              <a:buBlip>
                <a:blip r:embed="rId2"/>
              </a:buBlip>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79BE282-F616-4A8E-A910-3CA8544B6FEB}" type="slidenum">
              <a:rPr lang="en-US">
                <a:solidFill>
                  <a:srgbClr val="FFFFFF"/>
                </a:solidFill>
              </a:rPr>
              <a:pPr>
                <a:defRPr/>
              </a:pPr>
              <a:t>‹#›</a:t>
            </a:fld>
            <a:endParaRPr lang="en-US" dirty="0">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solidFill>
                <a:srgbClr val="FFFFFF"/>
              </a:solidFill>
            </a:endParaRPr>
          </a:p>
        </p:txBody>
      </p:sp>
    </p:spTree>
    <p:extLst>
      <p:ext uri="{BB962C8B-B14F-4D97-AF65-F5344CB8AC3E}">
        <p14:creationId xmlns="" xmlns:p14="http://schemas.microsoft.com/office/powerpoint/2010/main" val="403070633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buFontTx/>
              <a:buBlip>
                <a:blip r:embed="rId2"/>
              </a:buBlip>
              <a:defRPr sz="2000"/>
            </a:lvl2pPr>
            <a:lvl3pPr>
              <a:buFontTx/>
              <a:buBlip>
                <a:blip r:embed="rId2"/>
              </a:buBlip>
              <a:defRPr sz="1800"/>
            </a:lvl3pPr>
            <a:lvl4pPr>
              <a:buFontTx/>
              <a:buBlip>
                <a:blip r:embed="rId2"/>
              </a:buBlip>
              <a:defRPr sz="1600"/>
            </a:lvl4pPr>
            <a:lvl5pPr>
              <a:buFontTx/>
              <a:buBlip>
                <a:blip r:embed="rId2"/>
              </a:buBlip>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buFontTx/>
              <a:buBlip>
                <a:blip r:embed="rId2"/>
              </a:buBlip>
              <a:defRPr sz="2000"/>
            </a:lvl2pPr>
            <a:lvl3pPr>
              <a:buFontTx/>
              <a:buBlip>
                <a:blip r:embed="rId2"/>
              </a:buBlip>
              <a:defRPr sz="1800"/>
            </a:lvl3pPr>
            <a:lvl4pPr>
              <a:buFontTx/>
              <a:buBlip>
                <a:blip r:embed="rId2"/>
              </a:buBlip>
              <a:defRPr sz="1600"/>
            </a:lvl4pPr>
            <a:lvl5pPr>
              <a:buFontTx/>
              <a:buBlip>
                <a:blip r:embed="rId2"/>
              </a:buBlip>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9B68CA9A-3D9C-4EC2-8C0D-596F992BD394}" type="slidenum">
              <a:rPr lang="en-US">
                <a:solidFill>
                  <a:srgbClr val="FFFFFF"/>
                </a:solidFill>
              </a:rPr>
              <a:pPr>
                <a:defRPr/>
              </a:pPr>
              <a:t>‹#›</a:t>
            </a:fld>
            <a:endParaRPr lang="en-US" dirty="0">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dirty="0">
              <a:solidFill>
                <a:srgbClr val="FFFFFF"/>
              </a:solidFill>
            </a:endParaRPr>
          </a:p>
        </p:txBody>
      </p:sp>
    </p:spTree>
    <p:extLst>
      <p:ext uri="{BB962C8B-B14F-4D97-AF65-F5344CB8AC3E}">
        <p14:creationId xmlns="" xmlns:p14="http://schemas.microsoft.com/office/powerpoint/2010/main" val="180120073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674BC4E2-E5BF-4D68-97EB-02819E4224D0}" type="slidenum">
              <a:rPr lang="en-US">
                <a:solidFill>
                  <a:srgbClr val="FFFFFF"/>
                </a:solidFill>
              </a:rPr>
              <a:pPr>
                <a:defRPr/>
              </a:pPr>
              <a:t>‹#›</a:t>
            </a:fld>
            <a:endParaRPr lang="en-US" dirty="0">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dirty="0">
              <a:solidFill>
                <a:srgbClr val="FFFFFF"/>
              </a:solidFill>
            </a:endParaRPr>
          </a:p>
        </p:txBody>
      </p:sp>
    </p:spTree>
    <p:extLst>
      <p:ext uri="{BB962C8B-B14F-4D97-AF65-F5344CB8AC3E}">
        <p14:creationId xmlns="" xmlns:p14="http://schemas.microsoft.com/office/powerpoint/2010/main" val="39564292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DD925071-A5B5-4ED2-8715-EC0D63DFB879}" type="slidenum">
              <a:rPr lang="en-US">
                <a:solidFill>
                  <a:srgbClr val="FFFFFF"/>
                </a:solidFill>
              </a:rPr>
              <a:pPr>
                <a:defRPr/>
              </a:pPr>
              <a:t>‹#›</a:t>
            </a:fld>
            <a:endParaRPr lang="en-US" dirty="0">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dirty="0">
              <a:solidFill>
                <a:srgbClr val="FFFFFF"/>
              </a:solidFill>
            </a:endParaRPr>
          </a:p>
        </p:txBody>
      </p:sp>
    </p:spTree>
    <p:extLst>
      <p:ext uri="{BB962C8B-B14F-4D97-AF65-F5344CB8AC3E}">
        <p14:creationId xmlns="" xmlns:p14="http://schemas.microsoft.com/office/powerpoint/2010/main" val="174906300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buFontTx/>
              <a:buBlip>
                <a:blip r:embed="rId2"/>
              </a:buBlip>
              <a:defRPr sz="2800"/>
            </a:lvl2pPr>
            <a:lvl3pPr>
              <a:buFontTx/>
              <a:buBlip>
                <a:blip r:embed="rId2"/>
              </a:buBlip>
              <a:defRPr sz="2400"/>
            </a:lvl3pPr>
            <a:lvl4pPr>
              <a:buFontTx/>
              <a:buBlip>
                <a:blip r:embed="rId2"/>
              </a:buBlip>
              <a:defRPr sz="2000"/>
            </a:lvl4pPr>
            <a:lvl5pPr>
              <a:buFontTx/>
              <a:buBlip>
                <a:blip r:embed="rId2"/>
              </a:buBlip>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532709B6-BFA9-4921-B543-332F996B5C28}" type="slidenum">
              <a:rPr lang="en-US">
                <a:solidFill>
                  <a:srgbClr val="FFFFFF"/>
                </a:solidFill>
              </a:rPr>
              <a:pPr>
                <a:defRPr/>
              </a:pPr>
              <a:t>‹#›</a:t>
            </a:fld>
            <a:endParaRPr lang="en-US" dirty="0">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solidFill>
                <a:srgbClr val="FFFFFF"/>
              </a:solidFill>
            </a:endParaRPr>
          </a:p>
        </p:txBody>
      </p:sp>
    </p:spTree>
    <p:extLst>
      <p:ext uri="{BB962C8B-B14F-4D97-AF65-F5344CB8AC3E}">
        <p14:creationId xmlns="" xmlns:p14="http://schemas.microsoft.com/office/powerpoint/2010/main" val="11373217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3D7036E9-6CEA-4B67-8DF6-322D94C2783C}" type="slidenum">
              <a:rPr lang="en-US">
                <a:solidFill>
                  <a:srgbClr val="FFFFFF"/>
                </a:solidFill>
              </a:rPr>
              <a:pPr>
                <a:defRPr/>
              </a:pPr>
              <a:t>‹#›</a:t>
            </a:fld>
            <a:endParaRPr lang="en-US" dirty="0">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solidFill>
                <a:srgbClr val="FFFFFF"/>
              </a:solidFill>
            </a:endParaRPr>
          </a:p>
        </p:txBody>
      </p:sp>
    </p:spTree>
    <p:extLst>
      <p:ext uri="{BB962C8B-B14F-4D97-AF65-F5344CB8AC3E}">
        <p14:creationId xmlns="" xmlns:p14="http://schemas.microsoft.com/office/powerpoint/2010/main" val="374091030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buFontTx/>
              <a:buBlip>
                <a:blip r:embed="rId2"/>
              </a:buBlip>
              <a:defRPr/>
            </a:lvl1pPr>
            <a:lvl2pPr>
              <a:buFontTx/>
              <a:buBlip>
                <a:blip r:embed="rId2"/>
              </a:buBlip>
              <a:defRPr/>
            </a:lvl2pPr>
            <a:lvl3pPr>
              <a:buFontTx/>
              <a:buBlip>
                <a:blip r:embed="rId2"/>
              </a:buBlip>
              <a:defRPr/>
            </a:lvl3pPr>
            <a:lvl4pPr>
              <a:buFontTx/>
              <a:buBlip>
                <a:blip r:embed="rId2"/>
              </a:buBlip>
              <a:defRPr/>
            </a:lvl4pPr>
            <a:lvl5pPr>
              <a:buFontTx/>
              <a:buBlip>
                <a:blip r:embed="rId2"/>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45ECD799-8906-430D-A333-9A14BBEACF49}" type="slidenum">
              <a:rPr lang="en-US">
                <a:solidFill>
                  <a:srgbClr val="FFFFFF"/>
                </a:solidFill>
              </a:rPr>
              <a:pPr>
                <a:defRPr/>
              </a:pPr>
              <a:t>‹#›</a:t>
            </a:fld>
            <a:endParaRPr lang="en-US" dirty="0">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solidFill>
                <a:srgbClr val="FFFFFF"/>
              </a:solidFill>
            </a:endParaRPr>
          </a:p>
        </p:txBody>
      </p:sp>
    </p:spTree>
    <p:extLst>
      <p:ext uri="{BB962C8B-B14F-4D97-AF65-F5344CB8AC3E}">
        <p14:creationId xmlns="" xmlns:p14="http://schemas.microsoft.com/office/powerpoint/2010/main" val="182016695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4848" y="17328"/>
            <a:ext cx="8229600" cy="768096"/>
          </a:xfrm>
        </p:spPr>
        <p:txBody>
          <a:bodyPr/>
          <a:lstStyle>
            <a:lvl1pPr algn="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4038600" cy="4525963"/>
          </a:xfrm>
        </p:spPr>
        <p:txBody>
          <a:bodyPr/>
          <a:lstStyle>
            <a:lvl1pPr>
              <a:defRPr>
                <a:latin typeface="+mj-lt"/>
              </a:defRPr>
            </a:lvl1pPr>
            <a:lvl2pPr>
              <a:buFontTx/>
              <a:buBlip>
                <a:blip r:embed="rId2"/>
              </a:buBlip>
              <a:defRPr>
                <a:latin typeface="+mj-lt"/>
              </a:defRPr>
            </a:lvl2pPr>
            <a:lvl3pPr>
              <a:buFontTx/>
              <a:buBlip>
                <a:blip r:embed="rId2"/>
              </a:buBlip>
              <a:defRPr>
                <a:latin typeface="+mj-lt"/>
              </a:defRPr>
            </a:lvl3pPr>
            <a:lvl4pPr>
              <a:buFontTx/>
              <a:buBlip>
                <a:blip r:embed="rId2"/>
              </a:buBlip>
              <a:defRPr>
                <a:latin typeface="+mj-lt"/>
              </a:defRPr>
            </a:lvl4pPr>
            <a:lvl5pPr>
              <a:buFontTx/>
              <a:buBlip>
                <a:blip r:embed="rId2"/>
              </a:buBlip>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a:latin typeface="+mj-lt"/>
              </a:defRPr>
            </a:lvl1pPr>
            <a:lvl2pPr>
              <a:buFontTx/>
              <a:buBlip>
                <a:blip r:embed="rId2"/>
              </a:buBlip>
              <a:defRPr>
                <a:latin typeface="+mj-lt"/>
              </a:defRPr>
            </a:lvl2pPr>
            <a:lvl3pPr>
              <a:buFontTx/>
              <a:buBlip>
                <a:blip r:embed="rId2"/>
              </a:buBlip>
              <a:defRPr>
                <a:latin typeface="+mj-lt"/>
              </a:defRPr>
            </a:lvl3pPr>
            <a:lvl4pPr>
              <a:buFontTx/>
              <a:buBlip>
                <a:blip r:embed="rId2"/>
              </a:buBlip>
              <a:defRPr>
                <a:latin typeface="+mj-lt"/>
              </a:defRPr>
            </a:lvl4pPr>
            <a:lvl5pPr>
              <a:buFontTx/>
              <a:buBlip>
                <a:blip r:embed="rId2"/>
              </a:buBlip>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826A24B0-F646-4CA9-B9F0-8A2DB0FAE334}" type="slidenum">
              <a:rPr lang="en-US">
                <a:solidFill>
                  <a:srgbClr val="FFFFFF"/>
                </a:solidFill>
              </a:rPr>
              <a:pPr>
                <a:defRPr/>
              </a:pPr>
              <a:t>‹#›</a:t>
            </a:fld>
            <a:endParaRPr lang="en-US" dirty="0">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solidFill>
                <a:srgbClr val="FFFFFF"/>
              </a:solidFill>
            </a:endParaRPr>
          </a:p>
        </p:txBody>
      </p:sp>
    </p:spTree>
    <p:extLst>
      <p:ext uri="{BB962C8B-B14F-4D97-AF65-F5344CB8AC3E}">
        <p14:creationId xmlns="" xmlns:p14="http://schemas.microsoft.com/office/powerpoint/2010/main" val="402033640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74848" y="13648"/>
            <a:ext cx="8229600" cy="768096"/>
          </a:xfrm>
        </p:spPr>
        <p:txBody>
          <a:bodyPr/>
          <a:lstStyle>
            <a:lvl1pPr algn="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4038600" cy="4525963"/>
          </a:xfrm>
        </p:spPr>
        <p:txBody>
          <a:bodyPr/>
          <a:lstStyle>
            <a:lvl1pPr>
              <a:buFontTx/>
              <a:buBlip>
                <a:blip r:embed="rId2"/>
              </a:buBlip>
              <a:defRPr>
                <a:latin typeface="+mj-lt"/>
              </a:defRPr>
            </a:lvl1pPr>
            <a:lvl2pPr>
              <a:buFontTx/>
              <a:buBlip>
                <a:blip r:embed="rId2"/>
              </a:buBlip>
              <a:defRPr/>
            </a:lvl2pPr>
            <a:lvl3pPr>
              <a:buFontTx/>
              <a:buBlip>
                <a:blip r:embed="rId2"/>
              </a:buBlip>
              <a:defRPr/>
            </a:lvl3pPr>
            <a:lvl4pPr>
              <a:buFontTx/>
              <a:buBlip>
                <a:blip r:embed="rId2"/>
              </a:buBlip>
              <a:defRPr/>
            </a:lvl4pPr>
            <a:lvl5pPr>
              <a:buFontTx/>
              <a:buBlip>
                <a:blip r:embed="rId2"/>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600200"/>
            <a:ext cx="4038600" cy="2185988"/>
          </a:xfrm>
        </p:spPr>
        <p:txBody>
          <a:bodyPr/>
          <a:lstStyle>
            <a:lvl1pPr>
              <a:buFontTx/>
              <a:buBlip>
                <a:blip r:embed="rId2"/>
              </a:buBlip>
              <a:defRPr/>
            </a:lvl1pPr>
            <a:lvl2pPr>
              <a:buFontTx/>
              <a:buBlip>
                <a:blip r:embed="rId2"/>
              </a:buBlip>
              <a:defRPr/>
            </a:lvl2pPr>
            <a:lvl3pPr>
              <a:buFontTx/>
              <a:buBlip>
                <a:blip r:embed="rId2"/>
              </a:buBlip>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8588"/>
            <a:ext cx="4038600" cy="2187575"/>
          </a:xfrm>
        </p:spPr>
        <p:txBody>
          <a:bodyPr/>
          <a:lstStyle>
            <a:lvl1pPr>
              <a:buFontTx/>
              <a:buBlip>
                <a:blip r:embed="rId2"/>
              </a:buBlip>
              <a:defRPr/>
            </a:lvl1pPr>
            <a:lvl2pPr>
              <a:buFontTx/>
              <a:buBlip>
                <a:blip r:embed="rId2"/>
              </a:buBlip>
              <a:defRPr/>
            </a:lvl2pPr>
            <a:lvl3pPr>
              <a:buFontTx/>
              <a:buBlip>
                <a:blip r:embed="rId2"/>
              </a:buBlip>
              <a:defRPr/>
            </a:lvl3pPr>
            <a:lvl4pPr>
              <a:buFontTx/>
              <a:buBlip>
                <a:blip r:embed="rId2"/>
              </a:buBlip>
              <a:defRPr/>
            </a:lvl4pPr>
            <a:lvl5pPr>
              <a:buFontTx/>
              <a:buBlip>
                <a:blip r:embed="rId2"/>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14"/>
          <p:cNvSpPr>
            <a:spLocks noGrp="1" noChangeArrowheads="1"/>
          </p:cNvSpPr>
          <p:nvPr>
            <p:ph type="ftr" sz="quarter" idx="12"/>
          </p:nvPr>
        </p:nvSpPr>
        <p:spPr>
          <a:ln/>
        </p:spPr>
        <p:txBody>
          <a:bodyPr/>
          <a:lstStyle>
            <a:lvl1pPr>
              <a:defRPr/>
            </a:lvl1pPr>
          </a:lstStyle>
          <a:p>
            <a:pPr>
              <a:defRPr/>
            </a:pPr>
            <a:endParaRPr lang="en-US" dirty="0">
              <a:solidFill>
                <a:srgbClr val="FFFFFF"/>
              </a:solidFill>
            </a:endParaRPr>
          </a:p>
        </p:txBody>
      </p:sp>
    </p:spTree>
    <p:extLst>
      <p:ext uri="{BB962C8B-B14F-4D97-AF65-F5344CB8AC3E}">
        <p14:creationId xmlns="" xmlns:p14="http://schemas.microsoft.com/office/powerpoint/2010/main" val="235839720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10"/>
          <p:cNvSpPr>
            <a:spLocks/>
          </p:cNvSpPr>
          <p:nvPr/>
        </p:nvSpPr>
        <p:spPr bwMode="hidden">
          <a:xfrm>
            <a:off x="3175" y="0"/>
            <a:ext cx="9140825" cy="6858000"/>
          </a:xfrm>
          <a:custGeom>
            <a:avLst/>
            <a:gdLst>
              <a:gd name="T0" fmla="*/ 0 w 5740"/>
              <a:gd name="T1" fmla="*/ 0 h 1906"/>
              <a:gd name="T2" fmla="*/ 0 w 5740"/>
              <a:gd name="T3" fmla="*/ 1339 h 1906"/>
              <a:gd name="T4" fmla="*/ 5830 w 5740"/>
              <a:gd name="T5" fmla="*/ 1339 h 1906"/>
              <a:gd name="T6" fmla="*/ 58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solidFill>
            <a:schemeClr val="bg2">
              <a:lumMod val="90000"/>
              <a:lumOff val="1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FFFFFF"/>
              </a:solidFill>
            </a:endParaRPr>
          </a:p>
        </p:txBody>
      </p:sp>
      <p:sp>
        <p:nvSpPr>
          <p:cNvPr id="19" name="Rectangle 18"/>
          <p:cNvSpPr/>
          <p:nvPr userDrawn="1"/>
        </p:nvSpPr>
        <p:spPr>
          <a:xfrm>
            <a:off x="0" y="0"/>
            <a:ext cx="9144000" cy="6858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dirty="0">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dirty="0">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5BAC3CF4-E90B-44AD-9460-F427AD9AF352}" type="slidenum">
              <a:rPr lang="en-US">
                <a:solidFill>
                  <a:srgbClr val="FFFFFF"/>
                </a:solidFill>
              </a:rPr>
              <a:pPr>
                <a:defRPr/>
              </a:pPr>
              <a:t>‹#›</a:t>
            </a:fld>
            <a:endParaRPr lang="en-US" dirty="0">
              <a:solidFill>
                <a:srgbClr val="FFFFFF"/>
              </a:solidFill>
            </a:endParaRPr>
          </a:p>
        </p:txBody>
      </p:sp>
      <p:sp>
        <p:nvSpPr>
          <p:cNvPr id="18" name="AutoShape 2"/>
          <p:cNvSpPr>
            <a:spLocks noChangeArrowheads="1"/>
          </p:cNvSpPr>
          <p:nvPr userDrawn="1"/>
        </p:nvSpPr>
        <p:spPr bwMode="auto">
          <a:xfrm>
            <a:off x="395536" y="1484784"/>
            <a:ext cx="8424936" cy="3024336"/>
          </a:xfrm>
          <a:prstGeom prst="bevel">
            <a:avLst>
              <a:gd name="adj" fmla="val 6079"/>
            </a:avLst>
          </a:prstGeom>
          <a:solidFill>
            <a:schemeClr val="tx2">
              <a:lumMod val="10000"/>
            </a:schemeClr>
          </a:solidFill>
          <a:ln w="9525">
            <a:noFill/>
            <a:miter lim="800000"/>
            <a:headEnd/>
            <a:tailEnd/>
          </a:ln>
          <a:effectLst/>
        </p:spPr>
        <p:txBody>
          <a:bodyPr anchor="ctr"/>
          <a:lstStyle/>
          <a:p>
            <a:pPr indent="342900" fontAlgn="base">
              <a:lnSpc>
                <a:spcPct val="90000"/>
              </a:lnSpc>
              <a:spcBef>
                <a:spcPct val="20000"/>
              </a:spcBef>
              <a:spcAft>
                <a:spcPct val="0"/>
              </a:spcAft>
            </a:pPr>
            <a:endParaRPr lang="pt-BR" sz="4000" dirty="0">
              <a:solidFill>
                <a:srgbClr val="F8F8F8"/>
              </a:solidFill>
              <a:latin typeface="Arial" charset="0"/>
            </a:endParaRPr>
          </a:p>
        </p:txBody>
      </p:sp>
      <p:sp>
        <p:nvSpPr>
          <p:cNvPr id="6" name="Freeform 9"/>
          <p:cNvSpPr>
            <a:spLocks/>
          </p:cNvSpPr>
          <p:nvPr/>
        </p:nvSpPr>
        <p:spPr bwMode="hidden">
          <a:xfrm>
            <a:off x="5923284" y="2132856"/>
            <a:ext cx="3113212" cy="2728020"/>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tx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dirty="0">
              <a:solidFill>
                <a:srgbClr val="FFFFFF"/>
              </a:solidFill>
            </a:endParaRPr>
          </a:p>
        </p:txBody>
      </p:sp>
      <p:sp>
        <p:nvSpPr>
          <p:cNvPr id="7179" name="Rectangle 11"/>
          <p:cNvSpPr>
            <a:spLocks noGrp="1" noChangeArrowheads="1"/>
          </p:cNvSpPr>
          <p:nvPr>
            <p:ph type="ctrTitle" sz="quarter"/>
          </p:nvPr>
        </p:nvSpPr>
        <p:spPr>
          <a:xfrm>
            <a:off x="685800" y="1736725"/>
            <a:ext cx="7772400" cy="1920875"/>
          </a:xfrm>
        </p:spPr>
        <p:txBody>
          <a:bodyPr/>
          <a:lstStyle>
            <a:lvl1pPr algn="ctr">
              <a:defRPr sz="6000">
                <a:latin typeface="+mj-lt"/>
              </a:defRPr>
            </a:lvl1pPr>
          </a:lstStyle>
          <a:p>
            <a:pPr lvl="0"/>
            <a:r>
              <a:rPr lang="en-US" noProof="0" dirty="0" smtClean="0"/>
              <a:t>Clique </a:t>
            </a:r>
            <a:r>
              <a:rPr lang="en-US" noProof="0" dirty="0" err="1" smtClean="0"/>
              <a:t>para</a:t>
            </a:r>
            <a:r>
              <a:rPr lang="en-US" noProof="0" dirty="0" smtClean="0"/>
              <a:t> </a:t>
            </a:r>
            <a:r>
              <a:rPr lang="en-US" noProof="0" dirty="0" err="1" smtClean="0"/>
              <a:t>editar</a:t>
            </a:r>
            <a:r>
              <a:rPr lang="en-US" noProof="0" dirty="0" smtClean="0"/>
              <a:t> o </a:t>
            </a:r>
            <a:r>
              <a:rPr lang="en-US" noProof="0" dirty="0" err="1" smtClean="0"/>
              <a:t>estilo</a:t>
            </a:r>
            <a:r>
              <a:rPr lang="en-US" noProof="0" dirty="0" smtClean="0"/>
              <a:t> do </a:t>
            </a:r>
            <a:r>
              <a:rPr lang="en-US" noProof="0" dirty="0" err="1" smtClean="0"/>
              <a:t>título</a:t>
            </a:r>
            <a:r>
              <a:rPr lang="en-US" noProof="0" dirty="0" smtClean="0"/>
              <a:t> </a:t>
            </a:r>
            <a:r>
              <a:rPr lang="en-US" noProof="0" dirty="0" err="1" smtClean="0"/>
              <a:t>mestre</a:t>
            </a:r>
            <a:endParaRPr lang="en-US" noProof="0" dirty="0" smtClean="0"/>
          </a:p>
        </p:txBody>
      </p:sp>
      <p:sp>
        <p:nvSpPr>
          <p:cNvPr id="7180" name="Rectangle 12"/>
          <p:cNvSpPr>
            <a:spLocks noGrp="1" noChangeArrowheads="1"/>
          </p:cNvSpPr>
          <p:nvPr>
            <p:ph type="subTitle" sz="quarter" idx="1"/>
          </p:nvPr>
        </p:nvSpPr>
        <p:spPr>
          <a:xfrm>
            <a:off x="1371600" y="4628728"/>
            <a:ext cx="6400800" cy="1464568"/>
          </a:xfrm>
        </p:spPr>
        <p:txBody>
          <a:bodyPr/>
          <a:lstStyle>
            <a:lvl1pPr marL="0" indent="0" algn="ctr">
              <a:buFont typeface="Wingdings" pitchFamily="2" charset="2"/>
              <a:buNone/>
              <a:defRPr/>
            </a:lvl1pPr>
          </a:lstStyle>
          <a:p>
            <a:pPr lvl="0"/>
            <a:r>
              <a:rPr lang="en-US" noProof="0" smtClean="0"/>
              <a:t>Clique para editar o estilo do subtítulo mestre</a:t>
            </a:r>
          </a:p>
        </p:txBody>
      </p:sp>
    </p:spTree>
    <p:extLst>
      <p:ext uri="{BB962C8B-B14F-4D97-AF65-F5344CB8AC3E}">
        <p14:creationId xmlns="" xmlns:p14="http://schemas.microsoft.com/office/powerpoint/2010/main" val="246794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980728"/>
            <a:ext cx="9144000" cy="5877272"/>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0" name="AutoShape 9"/>
          <p:cNvSpPr>
            <a:spLocks noChangeArrowheads="1"/>
          </p:cNvSpPr>
          <p:nvPr userDrawn="1"/>
        </p:nvSpPr>
        <p:spPr bwMode="auto">
          <a:xfrm flipH="1">
            <a:off x="0" y="792386"/>
            <a:ext cx="9144000" cy="188342"/>
          </a:xfrm>
          <a:prstGeom prst="homePlate">
            <a:avLst>
              <a:gd name="adj" fmla="val 58877"/>
            </a:avLst>
          </a:prstGeom>
          <a:gradFill rotWithShape="0">
            <a:gsLst>
              <a:gs pos="0">
                <a:schemeClr val="bg1">
                  <a:lumMod val="20000"/>
                  <a:lumOff val="80000"/>
                </a:schemeClr>
              </a:gs>
              <a:gs pos="25000">
                <a:srgbClr val="C00000"/>
              </a:gs>
              <a:gs pos="50000">
                <a:schemeClr val="tx2">
                  <a:lumMod val="10000"/>
                </a:schemeClr>
              </a:gs>
              <a:gs pos="75000">
                <a:schemeClr val="bg1">
                  <a:lumMod val="40000"/>
                  <a:lumOff val="60000"/>
                </a:schemeClr>
              </a:gs>
              <a:gs pos="100000">
                <a:schemeClr val="bg1">
                  <a:lumMod val="20000"/>
                  <a:lumOff val="80000"/>
                </a:schemeClr>
              </a:gs>
            </a:gsLst>
            <a:lin ang="5400000" scaled="1"/>
          </a:gradFill>
          <a:ln w="9525">
            <a:noFill/>
            <a:miter lim="800000"/>
            <a:headEnd/>
            <a:tailEnd/>
          </a:ln>
          <a:effectLst/>
        </p:spPr>
        <p:txBody>
          <a:bodyPr wrap="none" anchor="ctr"/>
          <a:lstStyle/>
          <a:p>
            <a:pPr fontAlgn="base">
              <a:spcBef>
                <a:spcPct val="0"/>
              </a:spcBef>
              <a:spcAft>
                <a:spcPct val="0"/>
              </a:spcAft>
            </a:pPr>
            <a:endParaRPr lang="en-US" dirty="0">
              <a:solidFill>
                <a:srgbClr val="FFFFFF"/>
              </a:solidFill>
            </a:endParaRPr>
          </a:p>
        </p:txBody>
      </p:sp>
      <p:sp>
        <p:nvSpPr>
          <p:cNvPr id="2" name="Title 1"/>
          <p:cNvSpPr>
            <a:spLocks noGrp="1"/>
          </p:cNvSpPr>
          <p:nvPr>
            <p:ph type="title"/>
          </p:nvPr>
        </p:nvSpPr>
        <p:spPr>
          <a:xfrm>
            <a:off x="374848" y="19914"/>
            <a:ext cx="8229600" cy="764704"/>
          </a:xfrm>
        </p:spPr>
        <p:txBody>
          <a:bodyPr/>
          <a:lstStyle>
            <a:lvl1pPr algn="l">
              <a:defRPr sz="2800">
                <a:latin typeface="Tahoma" pitchFamily="34" charset="0"/>
                <a:ea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Tx/>
              <a:buBlip>
                <a:blip r:embed="rId2"/>
              </a:buBlip>
              <a:defRPr>
                <a:latin typeface="+mj-lt"/>
                <a:ea typeface="Tahoma" pitchFamily="34" charset="0"/>
                <a:cs typeface="Tahoma" pitchFamily="34" charset="0"/>
              </a:defRPr>
            </a:lvl1pPr>
            <a:lvl2pPr>
              <a:buFontTx/>
              <a:buBlip>
                <a:blip r:embed="rId2"/>
              </a:buBlip>
              <a:defRPr>
                <a:latin typeface="+mj-lt"/>
              </a:defRPr>
            </a:lvl2pPr>
            <a:lvl3pPr>
              <a:buFontTx/>
              <a:buBlip>
                <a:blip r:embed="rId2"/>
              </a:buBlip>
              <a:defRPr>
                <a:latin typeface="+mj-lt"/>
              </a:defRPr>
            </a:lvl3pPr>
            <a:lvl4pPr>
              <a:buFontTx/>
              <a:buBlip>
                <a:blip r:embed="rId2"/>
              </a:buBlip>
              <a:defRPr>
                <a:latin typeface="+mj-lt"/>
              </a:defRPr>
            </a:lvl4pPr>
            <a:lvl5pPr>
              <a:buFontTx/>
              <a:buBlip>
                <a:blip r:embed="rId2"/>
              </a:buBlip>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7"/>
          <p:cNvSpPr>
            <a:spLocks noChangeArrowheads="1"/>
          </p:cNvSpPr>
          <p:nvPr userDrawn="1"/>
        </p:nvSpPr>
        <p:spPr bwMode="auto">
          <a:xfrm>
            <a:off x="-36511" y="0"/>
            <a:ext cx="216024" cy="6858000"/>
          </a:xfrm>
          <a:prstGeom prst="rect">
            <a:avLst/>
          </a:prstGeom>
          <a:gradFill rotWithShape="0">
            <a:gsLst>
              <a:gs pos="0">
                <a:schemeClr val="bg1">
                  <a:lumMod val="20000"/>
                  <a:lumOff val="80000"/>
                </a:schemeClr>
              </a:gs>
              <a:gs pos="25000">
                <a:srgbClr val="C00000"/>
              </a:gs>
              <a:gs pos="50000">
                <a:schemeClr val="tx2">
                  <a:lumMod val="10000"/>
                </a:schemeClr>
              </a:gs>
              <a:gs pos="75000">
                <a:schemeClr val="bg1">
                  <a:lumMod val="40000"/>
                  <a:lumOff val="60000"/>
                </a:schemeClr>
              </a:gs>
              <a:gs pos="100000">
                <a:schemeClr val="bg1">
                  <a:lumMod val="20000"/>
                  <a:lumOff val="80000"/>
                </a:schemeClr>
              </a:gs>
            </a:gsLst>
            <a:lin ang="0" scaled="1"/>
          </a:gradFill>
          <a:ln w="9525">
            <a:noFill/>
            <a:miter lim="800000"/>
            <a:headEnd/>
            <a:tailEnd/>
          </a:ln>
        </p:spPr>
        <p:txBody>
          <a:bodyPr wrap="none" anchor="ctr"/>
          <a:lstStyle/>
          <a:p>
            <a:pPr fontAlgn="base">
              <a:spcBef>
                <a:spcPct val="0"/>
              </a:spcBef>
              <a:spcAft>
                <a:spcPct val="0"/>
              </a:spcAft>
            </a:pPr>
            <a:endParaRPr lang="en-US" dirty="0">
              <a:solidFill>
                <a:srgbClr val="FFFFFF"/>
              </a:solidFill>
            </a:endParaRPr>
          </a:p>
        </p:txBody>
      </p:sp>
      <p:sp>
        <p:nvSpPr>
          <p:cNvPr id="9" name="Rectangle 8"/>
          <p:cNvSpPr>
            <a:spLocks noChangeArrowheads="1"/>
          </p:cNvSpPr>
          <p:nvPr userDrawn="1"/>
        </p:nvSpPr>
        <p:spPr bwMode="auto">
          <a:xfrm>
            <a:off x="411163" y="1752600"/>
            <a:ext cx="8751887" cy="190500"/>
          </a:xfrm>
          <a:prstGeom prst="rect">
            <a:avLst/>
          </a:prstGeom>
          <a:noFill/>
          <a:ln w="9525">
            <a:noFill/>
            <a:miter lim="800000"/>
            <a:headEnd/>
            <a:tailEnd/>
          </a:ln>
        </p:spPr>
        <p:txBody>
          <a:bodyPr wrap="none" anchor="ctr"/>
          <a:lstStyle/>
          <a:p>
            <a:pPr fontAlgn="base">
              <a:spcBef>
                <a:spcPct val="0"/>
              </a:spcBef>
              <a:spcAft>
                <a:spcPct val="0"/>
              </a:spcAft>
            </a:pPr>
            <a:endParaRPr lang="en-US" dirty="0">
              <a:solidFill>
                <a:srgbClr val="FFFFFF"/>
              </a:solidFill>
            </a:endParaRPr>
          </a:p>
        </p:txBody>
      </p:sp>
      <p:sp>
        <p:nvSpPr>
          <p:cNvPr id="11" name="Oval 10"/>
          <p:cNvSpPr>
            <a:spLocks noChangeArrowheads="1"/>
          </p:cNvSpPr>
          <p:nvPr userDrawn="1"/>
        </p:nvSpPr>
        <p:spPr bwMode="auto">
          <a:xfrm>
            <a:off x="-62805" y="747936"/>
            <a:ext cx="295275" cy="274637"/>
          </a:xfrm>
          <a:prstGeom prst="ellipse">
            <a:avLst/>
          </a:prstGeom>
          <a:gradFill rotWithShape="0">
            <a:gsLst>
              <a:gs pos="14000">
                <a:schemeClr val="tx1"/>
              </a:gs>
              <a:gs pos="50000">
                <a:srgbClr val="FF0000"/>
              </a:gs>
              <a:gs pos="100000">
                <a:srgbClr val="800000"/>
              </a:gs>
            </a:gsLst>
            <a:path path="shape">
              <a:fillToRect l="50000" t="50000" r="50000" b="50000"/>
            </a:path>
          </a:gradFill>
          <a:ln w="9525">
            <a:noFill/>
            <a:round/>
            <a:headEnd/>
            <a:tailEnd/>
          </a:ln>
        </p:spPr>
        <p:txBody>
          <a:bodyPr wrap="none" anchor="ctr"/>
          <a:lstStyle/>
          <a:p>
            <a:pPr fontAlgn="base">
              <a:spcBef>
                <a:spcPct val="0"/>
              </a:spcBef>
              <a:spcAft>
                <a:spcPct val="0"/>
              </a:spcAft>
            </a:pPr>
            <a:endParaRPr lang="en-US" dirty="0">
              <a:solidFill>
                <a:srgbClr val="FFFFFF"/>
              </a:solidFill>
            </a:endParaRPr>
          </a:p>
        </p:txBody>
      </p:sp>
      <p:sp>
        <p:nvSpPr>
          <p:cNvPr id="12" name="Oval 11"/>
          <p:cNvSpPr>
            <a:spLocks noChangeArrowheads="1"/>
          </p:cNvSpPr>
          <p:nvPr userDrawn="1"/>
        </p:nvSpPr>
        <p:spPr bwMode="auto">
          <a:xfrm>
            <a:off x="9235752" y="765398"/>
            <a:ext cx="304800" cy="274638"/>
          </a:xfrm>
          <a:prstGeom prst="ellipse">
            <a:avLst/>
          </a:prstGeom>
          <a:gradFill rotWithShape="0">
            <a:gsLst>
              <a:gs pos="16000">
                <a:schemeClr val="tx1"/>
              </a:gs>
              <a:gs pos="50000">
                <a:srgbClr val="FF0000"/>
              </a:gs>
              <a:gs pos="100000">
                <a:srgbClr val="800000"/>
              </a:gs>
            </a:gsLst>
            <a:path path="shape">
              <a:fillToRect l="50000" t="50000" r="50000" b="50000"/>
            </a:path>
          </a:gradFill>
          <a:ln w="9525">
            <a:noFill/>
            <a:round/>
            <a:headEnd/>
            <a:tailEnd/>
          </a:ln>
          <a:effectLst/>
        </p:spPr>
        <p:txBody>
          <a:bodyPr wrap="none" anchor="ctr"/>
          <a:lstStyle/>
          <a:p>
            <a:pPr fontAlgn="base">
              <a:spcBef>
                <a:spcPct val="0"/>
              </a:spcBef>
              <a:spcAft>
                <a:spcPct val="0"/>
              </a:spcAft>
            </a:pPr>
            <a:endParaRPr lang="en-US" dirty="0">
              <a:solidFill>
                <a:srgbClr val="FFFFFF"/>
              </a:solidFill>
            </a:endParaRPr>
          </a:p>
        </p:txBody>
      </p:sp>
    </p:spTree>
    <p:extLst>
      <p:ext uri="{BB962C8B-B14F-4D97-AF65-F5344CB8AC3E}">
        <p14:creationId xmlns="" xmlns:p14="http://schemas.microsoft.com/office/powerpoint/2010/main" val="320280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11"/>
                                        </p:tgtEl>
                                        <p:attrNameLst>
                                          <p:attrName>style.visibility</p:attrName>
                                        </p:attrNameLst>
                                      </p:cBhvr>
                                      <p:to>
                                        <p:strVal val="hidden"/>
                                      </p:to>
                                    </p:set>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mj-lt"/>
              </a:defRPr>
            </a:lvl1pPr>
            <a:lvl2pPr>
              <a:buFontTx/>
              <a:buBlip>
                <a:blip r:embed="rId2"/>
              </a:buBlip>
              <a:defRPr sz="2400"/>
            </a:lvl2pPr>
            <a:lvl3pPr>
              <a:buFontTx/>
              <a:buBlip>
                <a:blip r:embed="rId2"/>
              </a:buBlip>
              <a:defRPr sz="2000"/>
            </a:lvl3pPr>
            <a:lvl4pPr>
              <a:buFontTx/>
              <a:buBlip>
                <a:blip r:embed="rId2"/>
              </a:buBlip>
              <a:defRPr sz="1800"/>
            </a:lvl4pPr>
            <a:lvl5pPr>
              <a:buFontTx/>
              <a:buBlip>
                <a:blip r:embed="rId2"/>
              </a:buBlip>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mj-lt"/>
              </a:defRPr>
            </a:lvl1pPr>
            <a:lvl2pPr>
              <a:buFontTx/>
              <a:buBlip>
                <a:blip r:embed="rId2"/>
              </a:buBlip>
              <a:defRPr sz="2400"/>
            </a:lvl2pPr>
            <a:lvl3pPr>
              <a:buFontTx/>
              <a:buBlip>
                <a:blip r:embed="rId2"/>
              </a:buBlip>
              <a:defRPr sz="2000"/>
            </a:lvl3pPr>
            <a:lvl4pPr>
              <a:buFontTx/>
              <a:buBlip>
                <a:blip r:embed="rId2"/>
              </a:buBlip>
              <a:defRPr sz="1800"/>
            </a:lvl4pPr>
            <a:lvl5pPr>
              <a:buFontTx/>
              <a:buBlip>
                <a:blip r:embed="rId2"/>
              </a:buBlip>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79BE282-F616-4A8E-A910-3CA8544B6FEB}" type="slidenum">
              <a:rPr lang="en-US">
                <a:solidFill>
                  <a:srgbClr val="FFFFFF"/>
                </a:solidFill>
              </a:rPr>
              <a:pPr>
                <a:defRPr/>
              </a:pPr>
              <a:t>‹#›</a:t>
            </a:fld>
            <a:endParaRPr lang="en-US" dirty="0">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solidFill>
                <a:srgbClr val="FFFFFF"/>
              </a:solidFill>
            </a:endParaRPr>
          </a:p>
        </p:txBody>
      </p:sp>
    </p:spTree>
    <p:extLst>
      <p:ext uri="{BB962C8B-B14F-4D97-AF65-F5344CB8AC3E}">
        <p14:creationId xmlns="" xmlns:p14="http://schemas.microsoft.com/office/powerpoint/2010/main" val="91784439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buFontTx/>
              <a:buBlip>
                <a:blip r:embed="rId2"/>
              </a:buBlip>
              <a:defRPr sz="2000"/>
            </a:lvl2pPr>
            <a:lvl3pPr>
              <a:buFontTx/>
              <a:buBlip>
                <a:blip r:embed="rId2"/>
              </a:buBlip>
              <a:defRPr sz="1800"/>
            </a:lvl3pPr>
            <a:lvl4pPr>
              <a:buFontTx/>
              <a:buBlip>
                <a:blip r:embed="rId2"/>
              </a:buBlip>
              <a:defRPr sz="1600"/>
            </a:lvl4pPr>
            <a:lvl5pPr>
              <a:buFontTx/>
              <a:buBlip>
                <a:blip r:embed="rId2"/>
              </a:buBlip>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buFontTx/>
              <a:buBlip>
                <a:blip r:embed="rId2"/>
              </a:buBlip>
              <a:defRPr sz="2000"/>
            </a:lvl2pPr>
            <a:lvl3pPr>
              <a:buFontTx/>
              <a:buBlip>
                <a:blip r:embed="rId2"/>
              </a:buBlip>
              <a:defRPr sz="1800"/>
            </a:lvl3pPr>
            <a:lvl4pPr>
              <a:buFontTx/>
              <a:buBlip>
                <a:blip r:embed="rId2"/>
              </a:buBlip>
              <a:defRPr sz="1600"/>
            </a:lvl4pPr>
            <a:lvl5pPr>
              <a:buFontTx/>
              <a:buBlip>
                <a:blip r:embed="rId2"/>
              </a:buBlip>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9B68CA9A-3D9C-4EC2-8C0D-596F992BD394}" type="slidenum">
              <a:rPr lang="en-US">
                <a:solidFill>
                  <a:srgbClr val="FFFFFF"/>
                </a:solidFill>
              </a:rPr>
              <a:pPr>
                <a:defRPr/>
              </a:pPr>
              <a:t>‹#›</a:t>
            </a:fld>
            <a:endParaRPr lang="en-US" dirty="0">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dirty="0">
              <a:solidFill>
                <a:srgbClr val="FFFFFF"/>
              </a:solidFill>
            </a:endParaRPr>
          </a:p>
        </p:txBody>
      </p:sp>
    </p:spTree>
    <p:extLst>
      <p:ext uri="{BB962C8B-B14F-4D97-AF65-F5344CB8AC3E}">
        <p14:creationId xmlns="" xmlns:p14="http://schemas.microsoft.com/office/powerpoint/2010/main" val="269083782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674BC4E2-E5BF-4D68-97EB-02819E4224D0}" type="slidenum">
              <a:rPr lang="en-US">
                <a:solidFill>
                  <a:srgbClr val="FFFFFF"/>
                </a:solidFill>
              </a:rPr>
              <a:pPr>
                <a:defRPr/>
              </a:pPr>
              <a:t>‹#›</a:t>
            </a:fld>
            <a:endParaRPr lang="en-US" dirty="0">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dirty="0">
              <a:solidFill>
                <a:srgbClr val="FFFFFF"/>
              </a:solidFill>
            </a:endParaRPr>
          </a:p>
        </p:txBody>
      </p:sp>
    </p:spTree>
    <p:extLst>
      <p:ext uri="{BB962C8B-B14F-4D97-AF65-F5344CB8AC3E}">
        <p14:creationId xmlns="" xmlns:p14="http://schemas.microsoft.com/office/powerpoint/2010/main" val="378872392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DD925071-A5B5-4ED2-8715-EC0D63DFB879}" type="slidenum">
              <a:rPr lang="en-US">
                <a:solidFill>
                  <a:srgbClr val="FFFFFF"/>
                </a:solidFill>
              </a:rPr>
              <a:pPr>
                <a:defRPr/>
              </a:pPr>
              <a:t>‹#›</a:t>
            </a:fld>
            <a:endParaRPr lang="en-US" dirty="0">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dirty="0">
              <a:solidFill>
                <a:srgbClr val="FFFFFF"/>
              </a:solidFill>
            </a:endParaRPr>
          </a:p>
        </p:txBody>
      </p:sp>
    </p:spTree>
    <p:extLst>
      <p:ext uri="{BB962C8B-B14F-4D97-AF65-F5344CB8AC3E}">
        <p14:creationId xmlns="" xmlns:p14="http://schemas.microsoft.com/office/powerpoint/2010/main" val="31341418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buFontTx/>
              <a:buBlip>
                <a:blip r:embed="rId2"/>
              </a:buBlip>
              <a:defRPr sz="2800"/>
            </a:lvl2pPr>
            <a:lvl3pPr>
              <a:buFontTx/>
              <a:buBlip>
                <a:blip r:embed="rId2"/>
              </a:buBlip>
              <a:defRPr sz="2400"/>
            </a:lvl3pPr>
            <a:lvl4pPr>
              <a:buFontTx/>
              <a:buBlip>
                <a:blip r:embed="rId2"/>
              </a:buBlip>
              <a:defRPr sz="2000"/>
            </a:lvl4pPr>
            <a:lvl5pPr>
              <a:buFontTx/>
              <a:buBlip>
                <a:blip r:embed="rId2"/>
              </a:buBlip>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532709B6-BFA9-4921-B543-332F996B5C28}" type="slidenum">
              <a:rPr lang="en-US">
                <a:solidFill>
                  <a:srgbClr val="FFFFFF"/>
                </a:solidFill>
              </a:rPr>
              <a:pPr>
                <a:defRPr/>
              </a:pPr>
              <a:t>‹#›</a:t>
            </a:fld>
            <a:endParaRPr lang="en-US" dirty="0">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solidFill>
                <a:srgbClr val="FFFFFF"/>
              </a:solidFill>
            </a:endParaRPr>
          </a:p>
        </p:txBody>
      </p:sp>
    </p:spTree>
    <p:extLst>
      <p:ext uri="{BB962C8B-B14F-4D97-AF65-F5344CB8AC3E}">
        <p14:creationId xmlns="" xmlns:p14="http://schemas.microsoft.com/office/powerpoint/2010/main" val="428926437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3D7036E9-6CEA-4B67-8DF6-322D94C2783C}" type="slidenum">
              <a:rPr lang="en-US">
                <a:solidFill>
                  <a:srgbClr val="FFFFFF"/>
                </a:solidFill>
              </a:rPr>
              <a:pPr>
                <a:defRPr/>
              </a:pPr>
              <a:t>‹#›</a:t>
            </a:fld>
            <a:endParaRPr lang="en-US" dirty="0">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solidFill>
                <a:srgbClr val="FFFFFF"/>
              </a:solidFill>
            </a:endParaRPr>
          </a:p>
        </p:txBody>
      </p:sp>
    </p:spTree>
    <p:extLst>
      <p:ext uri="{BB962C8B-B14F-4D97-AF65-F5344CB8AC3E}">
        <p14:creationId xmlns="" xmlns:p14="http://schemas.microsoft.com/office/powerpoint/2010/main" val="26162259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buFontTx/>
              <a:buBlip>
                <a:blip r:embed="rId2"/>
              </a:buBlip>
              <a:defRPr/>
            </a:lvl1pPr>
            <a:lvl2pPr>
              <a:buFontTx/>
              <a:buBlip>
                <a:blip r:embed="rId2"/>
              </a:buBlip>
              <a:defRPr/>
            </a:lvl2pPr>
            <a:lvl3pPr>
              <a:buFontTx/>
              <a:buBlip>
                <a:blip r:embed="rId2"/>
              </a:buBlip>
              <a:defRPr/>
            </a:lvl3pPr>
            <a:lvl4pPr>
              <a:buFontTx/>
              <a:buBlip>
                <a:blip r:embed="rId2"/>
              </a:buBlip>
              <a:defRPr/>
            </a:lvl4pPr>
            <a:lvl5pPr>
              <a:buFontTx/>
              <a:buBlip>
                <a:blip r:embed="rId2"/>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45ECD799-8906-430D-A333-9A14BBEACF49}" type="slidenum">
              <a:rPr lang="en-US">
                <a:solidFill>
                  <a:srgbClr val="FFFFFF"/>
                </a:solidFill>
              </a:rPr>
              <a:pPr>
                <a:defRPr/>
              </a:pPr>
              <a:t>‹#›</a:t>
            </a:fld>
            <a:endParaRPr lang="en-US" dirty="0">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solidFill>
                <a:srgbClr val="FFFFFF"/>
              </a:solidFill>
            </a:endParaRPr>
          </a:p>
        </p:txBody>
      </p:sp>
    </p:spTree>
    <p:extLst>
      <p:ext uri="{BB962C8B-B14F-4D97-AF65-F5344CB8AC3E}">
        <p14:creationId xmlns="" xmlns:p14="http://schemas.microsoft.com/office/powerpoint/2010/main" val="228291306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4848" y="17328"/>
            <a:ext cx="8229600" cy="768096"/>
          </a:xfrm>
        </p:spPr>
        <p:txBody>
          <a:bodyPr/>
          <a:lstStyle>
            <a:lvl1pPr algn="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4038600" cy="4525963"/>
          </a:xfrm>
        </p:spPr>
        <p:txBody>
          <a:bodyPr/>
          <a:lstStyle>
            <a:lvl1pPr>
              <a:defRPr>
                <a:latin typeface="+mj-lt"/>
              </a:defRPr>
            </a:lvl1pPr>
            <a:lvl2pPr>
              <a:buFontTx/>
              <a:buBlip>
                <a:blip r:embed="rId2"/>
              </a:buBlip>
              <a:defRPr>
                <a:latin typeface="+mj-lt"/>
              </a:defRPr>
            </a:lvl2pPr>
            <a:lvl3pPr>
              <a:buFontTx/>
              <a:buBlip>
                <a:blip r:embed="rId2"/>
              </a:buBlip>
              <a:defRPr>
                <a:latin typeface="+mj-lt"/>
              </a:defRPr>
            </a:lvl3pPr>
            <a:lvl4pPr>
              <a:buFontTx/>
              <a:buBlip>
                <a:blip r:embed="rId2"/>
              </a:buBlip>
              <a:defRPr>
                <a:latin typeface="+mj-lt"/>
              </a:defRPr>
            </a:lvl4pPr>
            <a:lvl5pPr>
              <a:buFontTx/>
              <a:buBlip>
                <a:blip r:embed="rId2"/>
              </a:buBlip>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a:latin typeface="+mj-lt"/>
              </a:defRPr>
            </a:lvl1pPr>
            <a:lvl2pPr>
              <a:buFontTx/>
              <a:buBlip>
                <a:blip r:embed="rId2"/>
              </a:buBlip>
              <a:defRPr>
                <a:latin typeface="+mj-lt"/>
              </a:defRPr>
            </a:lvl2pPr>
            <a:lvl3pPr>
              <a:buFontTx/>
              <a:buBlip>
                <a:blip r:embed="rId2"/>
              </a:buBlip>
              <a:defRPr>
                <a:latin typeface="+mj-lt"/>
              </a:defRPr>
            </a:lvl3pPr>
            <a:lvl4pPr>
              <a:buFontTx/>
              <a:buBlip>
                <a:blip r:embed="rId2"/>
              </a:buBlip>
              <a:defRPr>
                <a:latin typeface="+mj-lt"/>
              </a:defRPr>
            </a:lvl4pPr>
            <a:lvl5pPr>
              <a:buFontTx/>
              <a:buBlip>
                <a:blip r:embed="rId2"/>
              </a:buBlip>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826A24B0-F646-4CA9-B9F0-8A2DB0FAE334}" type="slidenum">
              <a:rPr lang="en-US">
                <a:solidFill>
                  <a:srgbClr val="FFFFFF"/>
                </a:solidFill>
              </a:rPr>
              <a:pPr>
                <a:defRPr/>
              </a:pPr>
              <a:t>‹#›</a:t>
            </a:fld>
            <a:endParaRPr lang="en-US" dirty="0">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solidFill>
                <a:srgbClr val="FFFFFF"/>
              </a:solidFill>
            </a:endParaRPr>
          </a:p>
        </p:txBody>
      </p:sp>
    </p:spTree>
    <p:extLst>
      <p:ext uri="{BB962C8B-B14F-4D97-AF65-F5344CB8AC3E}">
        <p14:creationId xmlns="" xmlns:p14="http://schemas.microsoft.com/office/powerpoint/2010/main" val="363533757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74848" y="13648"/>
            <a:ext cx="8229600" cy="768096"/>
          </a:xfrm>
        </p:spPr>
        <p:txBody>
          <a:bodyPr/>
          <a:lstStyle>
            <a:lvl1pPr algn="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4038600" cy="4525963"/>
          </a:xfrm>
        </p:spPr>
        <p:txBody>
          <a:bodyPr/>
          <a:lstStyle>
            <a:lvl1pPr>
              <a:buFontTx/>
              <a:buBlip>
                <a:blip r:embed="rId2"/>
              </a:buBlip>
              <a:defRPr>
                <a:latin typeface="+mj-lt"/>
              </a:defRPr>
            </a:lvl1pPr>
            <a:lvl2pPr>
              <a:buFontTx/>
              <a:buBlip>
                <a:blip r:embed="rId2"/>
              </a:buBlip>
              <a:defRPr/>
            </a:lvl2pPr>
            <a:lvl3pPr>
              <a:buFontTx/>
              <a:buBlip>
                <a:blip r:embed="rId2"/>
              </a:buBlip>
              <a:defRPr/>
            </a:lvl3pPr>
            <a:lvl4pPr>
              <a:buFontTx/>
              <a:buBlip>
                <a:blip r:embed="rId2"/>
              </a:buBlip>
              <a:defRPr/>
            </a:lvl4pPr>
            <a:lvl5pPr>
              <a:buFontTx/>
              <a:buBlip>
                <a:blip r:embed="rId2"/>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600200"/>
            <a:ext cx="4038600" cy="2185988"/>
          </a:xfrm>
        </p:spPr>
        <p:txBody>
          <a:bodyPr/>
          <a:lstStyle>
            <a:lvl1pPr>
              <a:buFontTx/>
              <a:buBlip>
                <a:blip r:embed="rId2"/>
              </a:buBlip>
              <a:defRPr/>
            </a:lvl1pPr>
            <a:lvl2pPr>
              <a:buFontTx/>
              <a:buBlip>
                <a:blip r:embed="rId2"/>
              </a:buBlip>
              <a:defRPr/>
            </a:lvl2pPr>
            <a:lvl3pPr>
              <a:buFontTx/>
              <a:buBlip>
                <a:blip r:embed="rId2"/>
              </a:buBlip>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8588"/>
            <a:ext cx="4038600" cy="2187575"/>
          </a:xfrm>
        </p:spPr>
        <p:txBody>
          <a:bodyPr/>
          <a:lstStyle>
            <a:lvl1pPr>
              <a:buFontTx/>
              <a:buBlip>
                <a:blip r:embed="rId2"/>
              </a:buBlip>
              <a:defRPr/>
            </a:lvl1pPr>
            <a:lvl2pPr>
              <a:buFontTx/>
              <a:buBlip>
                <a:blip r:embed="rId2"/>
              </a:buBlip>
              <a:defRPr/>
            </a:lvl2pPr>
            <a:lvl3pPr>
              <a:buFontTx/>
              <a:buBlip>
                <a:blip r:embed="rId2"/>
              </a:buBlip>
              <a:defRPr/>
            </a:lvl3pPr>
            <a:lvl4pPr>
              <a:buFontTx/>
              <a:buBlip>
                <a:blip r:embed="rId2"/>
              </a:buBlip>
              <a:defRPr/>
            </a:lvl4pPr>
            <a:lvl5pPr>
              <a:buFontTx/>
              <a:buBlip>
                <a:blip r:embed="rId2"/>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14"/>
          <p:cNvSpPr>
            <a:spLocks noGrp="1" noChangeArrowheads="1"/>
          </p:cNvSpPr>
          <p:nvPr>
            <p:ph type="ftr" sz="quarter" idx="12"/>
          </p:nvPr>
        </p:nvSpPr>
        <p:spPr>
          <a:ln/>
        </p:spPr>
        <p:txBody>
          <a:bodyPr/>
          <a:lstStyle>
            <a:lvl1pPr>
              <a:defRPr/>
            </a:lvl1pPr>
          </a:lstStyle>
          <a:p>
            <a:pPr>
              <a:defRPr/>
            </a:pPr>
            <a:endParaRPr lang="en-US" dirty="0">
              <a:solidFill>
                <a:srgbClr val="FFFFFF"/>
              </a:solidFill>
            </a:endParaRPr>
          </a:p>
        </p:txBody>
      </p:sp>
    </p:spTree>
    <p:extLst>
      <p:ext uri="{BB962C8B-B14F-4D97-AF65-F5344CB8AC3E}">
        <p14:creationId xmlns="" xmlns:p14="http://schemas.microsoft.com/office/powerpoint/2010/main" val="27796038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gi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gif"/><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4/30/2013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fontAlgn="base">
              <a:spcBef>
                <a:spcPct val="0"/>
              </a:spcBef>
              <a:spcAft>
                <a:spcPct val="0"/>
              </a:spcAft>
              <a:defRPr/>
            </a:pPr>
            <a:endParaRPr lang="en-US" dirty="0">
              <a:solidFill>
                <a:srgbClr val="FFFFFF"/>
              </a:solidFill>
            </a:endParaRPr>
          </a:p>
        </p:txBody>
      </p:sp>
      <p:sp>
        <p:nvSpPr>
          <p:cNvPr id="6147"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fontAlgn="base">
              <a:spcBef>
                <a:spcPct val="0"/>
              </a:spcBef>
              <a:spcAft>
                <a:spcPct val="0"/>
              </a:spcAft>
              <a:defRPr/>
            </a:pPr>
            <a:fld id="{CBCADACE-967E-44A4-BB01-4829FB5967F3}" type="slidenum">
              <a:rPr lang="en-US">
                <a:solidFill>
                  <a:srgbClr val="FFFFFF"/>
                </a:solidFill>
              </a:rPr>
              <a:pPr fontAlgn="base">
                <a:spcBef>
                  <a:spcPct val="0"/>
                </a:spcBef>
                <a:spcAft>
                  <a:spcPct val="0"/>
                </a:spcAft>
                <a:defRPr/>
              </a:pPr>
              <a:t>‹#›</a:t>
            </a:fld>
            <a:endParaRPr lang="en-US" dirty="0">
              <a:solidFill>
                <a:srgbClr val="FFFFFF"/>
              </a:solidFill>
            </a:endParaRPr>
          </a:p>
        </p:txBody>
      </p:sp>
      <p:grpSp>
        <p:nvGrpSpPr>
          <p:cNvPr id="2" name="Group 4"/>
          <p:cNvGrpSpPr>
            <a:grpSpLocks/>
          </p:cNvGrpSpPr>
          <p:nvPr userDrawn="1"/>
        </p:nvGrpSpPr>
        <p:grpSpPr bwMode="auto">
          <a:xfrm>
            <a:off x="0" y="0"/>
            <a:ext cx="9140825" cy="6850063"/>
            <a:chOff x="0" y="0"/>
            <a:chExt cx="5758" cy="4315"/>
          </a:xfrm>
        </p:grpSpPr>
        <p:grpSp>
          <p:nvGrpSpPr>
            <p:cNvPr id="3" name="Group 5"/>
            <p:cNvGrpSpPr>
              <a:grpSpLocks/>
            </p:cNvGrpSpPr>
            <p:nvPr userDrawn="1"/>
          </p:nvGrpSpPr>
          <p:grpSpPr bwMode="auto">
            <a:xfrm>
              <a:off x="1728" y="2230"/>
              <a:ext cx="4027" cy="2085"/>
              <a:chOff x="1728" y="2230"/>
              <a:chExt cx="4027" cy="2085"/>
            </a:xfrm>
          </p:grpSpPr>
          <p:sp>
            <p:nvSpPr>
              <p:cNvPr id="6150"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dirty="0">
                  <a:solidFill>
                    <a:srgbClr val="FFFFFF"/>
                  </a:solidFill>
                </a:endParaRPr>
              </a:p>
            </p:txBody>
          </p:sp>
          <p:sp>
            <p:nvSpPr>
              <p:cNvPr id="6151"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dirty="0">
                  <a:solidFill>
                    <a:srgbClr val="FFFFFF"/>
                  </a:solidFill>
                </a:endParaRPr>
              </a:p>
            </p:txBody>
          </p:sp>
          <p:sp>
            <p:nvSpPr>
              <p:cNvPr id="6152"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dirty="0">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FFFFFF"/>
                  </a:solidFill>
                </a:endParaRPr>
              </a:p>
            </p:txBody>
          </p:sp>
          <p:sp>
            <p:nvSpPr>
              <p:cNvPr id="6154"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dirty="0">
                  <a:solidFill>
                    <a:srgbClr val="FFFFFF"/>
                  </a:solidFill>
                </a:endParaRPr>
              </a:p>
            </p:txBody>
          </p:sp>
        </p:grpSp>
        <p:sp>
          <p:nvSpPr>
            <p:cNvPr id="6155"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dirty="0">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339 h 1906"/>
                <a:gd name="T4" fmla="*/ 5830 w 5740"/>
                <a:gd name="T5" fmla="*/ 1339 h 1906"/>
                <a:gd name="T6" fmla="*/ 58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FFFFFF"/>
                </a:solidFill>
              </a:endParaRPr>
            </a:p>
          </p:txBody>
        </p:sp>
      </p:grpSp>
      <p:sp>
        <p:nvSpPr>
          <p:cNvPr id="6157" name="Rectangle 13"/>
          <p:cNvSpPr>
            <a:spLocks noGrp="1" noRot="1" noChangeArrowheads="1"/>
          </p:cNvSpPr>
          <p:nvPr>
            <p:ph type="title"/>
          </p:nvPr>
        </p:nvSpPr>
        <p:spPr bwMode="auto">
          <a:xfrm>
            <a:off x="374848" y="18746"/>
            <a:ext cx="8229600" cy="7647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Clique </a:t>
            </a:r>
            <a:r>
              <a:rPr lang="en-US" dirty="0" err="1" smtClean="0"/>
              <a:t>para</a:t>
            </a:r>
            <a:r>
              <a:rPr lang="en-US" dirty="0" smtClean="0"/>
              <a:t> </a:t>
            </a:r>
            <a:r>
              <a:rPr lang="en-US" dirty="0" err="1" smtClean="0"/>
              <a:t>editar</a:t>
            </a:r>
            <a:r>
              <a:rPr lang="en-US" dirty="0" smtClean="0"/>
              <a:t> o </a:t>
            </a:r>
            <a:r>
              <a:rPr lang="en-US" dirty="0" err="1" smtClean="0"/>
              <a:t>estilo</a:t>
            </a:r>
            <a:r>
              <a:rPr lang="en-US" dirty="0" smtClean="0"/>
              <a:t> do </a:t>
            </a:r>
            <a:r>
              <a:rPr lang="en-US" dirty="0" err="1" smtClean="0"/>
              <a:t>título</a:t>
            </a:r>
            <a:r>
              <a:rPr lang="en-US" dirty="0" smtClean="0"/>
              <a:t> </a:t>
            </a:r>
            <a:r>
              <a:rPr lang="en-US" dirty="0" err="1" smtClean="0"/>
              <a:t>mestre</a:t>
            </a:r>
            <a:endParaRPr lang="en-US" dirty="0" smtClean="0"/>
          </a:p>
        </p:txBody>
      </p:sp>
      <p:sp>
        <p:nvSpPr>
          <p:cNvPr id="6158"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fontAlgn="base">
              <a:spcBef>
                <a:spcPct val="0"/>
              </a:spcBef>
              <a:spcAft>
                <a:spcPct val="0"/>
              </a:spcAft>
              <a:defRPr/>
            </a:pPr>
            <a:endParaRPr lang="en-US" dirty="0">
              <a:solidFill>
                <a:srgbClr val="FFFFFF"/>
              </a:solidFill>
            </a:endParaRPr>
          </a:p>
        </p:txBody>
      </p:sp>
      <p:sp>
        <p:nvSpPr>
          <p:cNvPr id="16" name="Rectangle 15"/>
          <p:cNvSpPr/>
          <p:nvPr userDrawn="1"/>
        </p:nvSpPr>
        <p:spPr>
          <a:xfrm>
            <a:off x="0" y="980728"/>
            <a:ext cx="9144000" cy="5877272"/>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20" name="Rectangle 19"/>
          <p:cNvSpPr/>
          <p:nvPr userDrawn="1"/>
        </p:nvSpPr>
        <p:spPr>
          <a:xfrm flipV="1">
            <a:off x="8858486" y="6581450"/>
            <a:ext cx="274320" cy="274320"/>
          </a:xfrm>
          <a:prstGeom prst="rect">
            <a:avLst/>
          </a:prstGeom>
          <a:gradFill flip="none" rotWithShape="1">
            <a:gsLst>
              <a:gs pos="0">
                <a:srgbClr val="FF5050"/>
              </a:gs>
              <a:gs pos="50000">
                <a:srgbClr val="C00000"/>
              </a:gs>
              <a:gs pos="100000">
                <a:srgbClr val="80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21" name="Rectangle 3"/>
          <p:cNvSpPr txBox="1">
            <a:spLocks noChangeArrowheads="1"/>
          </p:cNvSpPr>
          <p:nvPr userDrawn="1"/>
        </p:nvSpPr>
        <p:spPr>
          <a:xfrm>
            <a:off x="8809841" y="6624883"/>
            <a:ext cx="379894" cy="188640"/>
          </a:xfrm>
          <a:prstGeom prst="rect">
            <a:avLst/>
          </a:prstGeom>
          <a:ln/>
        </p:spPr>
        <p:txBody>
          <a:bodyPr anchor="ctr" anchorCtr="0"/>
          <a:lstStyle>
            <a:lvl1pPr>
              <a:defRPr/>
            </a:lvl1pPr>
          </a:lstStyle>
          <a:p>
            <a:pPr algn="ctr" fontAlgn="base">
              <a:spcBef>
                <a:spcPct val="0"/>
              </a:spcBef>
              <a:spcAft>
                <a:spcPct val="0"/>
              </a:spcAft>
              <a:defRPr/>
            </a:pPr>
            <a:fld id="{1693A85E-2FE3-46B5-9D86-2BCD528FA296}" type="slidenum">
              <a:rPr lang="en-US" sz="1000" b="1" smtClean="0">
                <a:solidFill>
                  <a:srgbClr val="FFFFFF"/>
                </a:solidFill>
                <a:latin typeface="Arial" pitchFamily="34" charset="0"/>
                <a:ea typeface="Tahoma" pitchFamily="34" charset="0"/>
              </a:rPr>
              <a:pPr algn="ctr" fontAlgn="base">
                <a:spcBef>
                  <a:spcPct val="0"/>
                </a:spcBef>
                <a:spcAft>
                  <a:spcPct val="0"/>
                </a:spcAft>
                <a:defRPr/>
              </a:pPr>
              <a:t>‹#›</a:t>
            </a:fld>
            <a:endParaRPr lang="en-US" sz="1000" b="1" dirty="0">
              <a:solidFill>
                <a:srgbClr val="FFFFFF"/>
              </a:solidFill>
              <a:latin typeface="Arial" pitchFamily="34" charset="0"/>
              <a:ea typeface="Tahoma" pitchFamily="34" charset="0"/>
            </a:endParaRPr>
          </a:p>
        </p:txBody>
      </p:sp>
      <p:sp>
        <p:nvSpPr>
          <p:cNvPr id="6159"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Clique </a:t>
            </a:r>
            <a:r>
              <a:rPr lang="en-US" dirty="0" err="1" smtClean="0"/>
              <a:t>para</a:t>
            </a:r>
            <a:r>
              <a:rPr lang="en-US" dirty="0" smtClean="0"/>
              <a:t> </a:t>
            </a:r>
            <a:r>
              <a:rPr lang="en-US" dirty="0" err="1" smtClean="0"/>
              <a:t>editar</a:t>
            </a:r>
            <a:r>
              <a:rPr lang="en-US" dirty="0" smtClean="0"/>
              <a:t> </a:t>
            </a:r>
            <a:r>
              <a:rPr lang="en-US" dirty="0" err="1" smtClean="0"/>
              <a:t>os</a:t>
            </a:r>
            <a:r>
              <a:rPr lang="en-US" dirty="0" smtClean="0"/>
              <a:t> </a:t>
            </a:r>
            <a:r>
              <a:rPr lang="en-US" dirty="0" err="1" smtClean="0"/>
              <a:t>estilos</a:t>
            </a:r>
            <a:r>
              <a:rPr lang="en-US" dirty="0" smtClean="0"/>
              <a:t> do </a:t>
            </a:r>
            <a:r>
              <a:rPr lang="en-US" dirty="0" err="1" smtClean="0"/>
              <a:t>texto</a:t>
            </a:r>
            <a:r>
              <a:rPr lang="en-US" dirty="0" smtClean="0"/>
              <a:t> </a:t>
            </a:r>
            <a:r>
              <a:rPr lang="en-US" dirty="0" err="1" smtClean="0"/>
              <a:t>mestre</a:t>
            </a:r>
            <a:endParaRPr lang="en-US" dirty="0" smtClean="0"/>
          </a:p>
          <a:p>
            <a:pPr lvl="1"/>
            <a:r>
              <a:rPr lang="en-US" dirty="0" smtClean="0"/>
              <a:t>Segundo </a:t>
            </a:r>
            <a:r>
              <a:rPr lang="en-US" dirty="0" err="1" smtClean="0"/>
              <a:t>nível</a:t>
            </a:r>
            <a:endParaRPr lang="en-US" dirty="0" smtClean="0"/>
          </a:p>
          <a:p>
            <a:pPr lvl="2"/>
            <a:r>
              <a:rPr lang="en-US" dirty="0" err="1" smtClean="0"/>
              <a:t>Terceiro</a:t>
            </a:r>
            <a:r>
              <a:rPr lang="en-US" dirty="0" smtClean="0"/>
              <a:t> </a:t>
            </a:r>
            <a:r>
              <a:rPr lang="en-US" dirty="0" err="1" smtClean="0"/>
              <a:t>nível</a:t>
            </a:r>
            <a:endParaRPr lang="en-US" dirty="0" smtClean="0"/>
          </a:p>
          <a:p>
            <a:pPr lvl="3"/>
            <a:r>
              <a:rPr lang="en-US" dirty="0" smtClean="0"/>
              <a:t>Quarto </a:t>
            </a:r>
            <a:r>
              <a:rPr lang="en-US" dirty="0" err="1" smtClean="0"/>
              <a:t>nível</a:t>
            </a:r>
            <a:endParaRPr lang="en-US" dirty="0" smtClean="0"/>
          </a:p>
          <a:p>
            <a:pPr lvl="4"/>
            <a:r>
              <a:rPr lang="en-US" dirty="0" err="1" smtClean="0"/>
              <a:t>Quinto</a:t>
            </a:r>
            <a:r>
              <a:rPr lang="en-US" dirty="0" smtClean="0"/>
              <a:t> </a:t>
            </a:r>
            <a:r>
              <a:rPr lang="en-US" dirty="0" err="1" smtClean="0"/>
              <a:t>nível</a:t>
            </a:r>
            <a:endParaRPr lang="en-US" dirty="0" smtClean="0"/>
          </a:p>
        </p:txBody>
      </p:sp>
      <p:sp>
        <p:nvSpPr>
          <p:cNvPr id="25" name="AutoShape 9"/>
          <p:cNvSpPr>
            <a:spLocks noChangeArrowheads="1"/>
          </p:cNvSpPr>
          <p:nvPr userDrawn="1"/>
        </p:nvSpPr>
        <p:spPr bwMode="auto">
          <a:xfrm flipH="1">
            <a:off x="0" y="792386"/>
            <a:ext cx="9144000" cy="188342"/>
          </a:xfrm>
          <a:prstGeom prst="homePlate">
            <a:avLst>
              <a:gd name="adj" fmla="val 58877"/>
            </a:avLst>
          </a:prstGeom>
          <a:gradFill rotWithShape="0">
            <a:gsLst>
              <a:gs pos="0">
                <a:schemeClr val="bg1">
                  <a:lumMod val="20000"/>
                  <a:lumOff val="80000"/>
                </a:schemeClr>
              </a:gs>
              <a:gs pos="25000">
                <a:schemeClr val="bg1">
                  <a:lumMod val="40000"/>
                  <a:lumOff val="60000"/>
                </a:schemeClr>
              </a:gs>
              <a:gs pos="50000">
                <a:schemeClr val="tx2">
                  <a:lumMod val="10000"/>
                </a:schemeClr>
              </a:gs>
              <a:gs pos="75000">
                <a:schemeClr val="bg1">
                  <a:lumMod val="40000"/>
                  <a:lumOff val="60000"/>
                </a:schemeClr>
              </a:gs>
              <a:gs pos="100000">
                <a:schemeClr val="bg1">
                  <a:lumMod val="20000"/>
                  <a:lumOff val="80000"/>
                </a:schemeClr>
              </a:gs>
            </a:gsLst>
            <a:lin ang="5400000" scaled="1"/>
          </a:gradFill>
          <a:ln w="9525">
            <a:noFill/>
            <a:miter lim="800000"/>
            <a:headEnd/>
            <a:tailEnd/>
          </a:ln>
          <a:effectLst/>
        </p:spPr>
        <p:txBody>
          <a:bodyPr wrap="none" anchor="ctr"/>
          <a:lstStyle/>
          <a:p>
            <a:pPr fontAlgn="base">
              <a:spcBef>
                <a:spcPct val="0"/>
              </a:spcBef>
              <a:spcAft>
                <a:spcPct val="0"/>
              </a:spcAft>
            </a:pPr>
            <a:endParaRPr lang="en-US" dirty="0">
              <a:solidFill>
                <a:srgbClr val="FFFFFF"/>
              </a:solidFill>
            </a:endParaRPr>
          </a:p>
        </p:txBody>
      </p:sp>
      <p:sp>
        <p:nvSpPr>
          <p:cNvPr id="26" name="Rectangle 25"/>
          <p:cNvSpPr>
            <a:spLocks noChangeArrowheads="1"/>
          </p:cNvSpPr>
          <p:nvPr userDrawn="1"/>
        </p:nvSpPr>
        <p:spPr bwMode="auto">
          <a:xfrm>
            <a:off x="-36511" y="0"/>
            <a:ext cx="216024" cy="6858000"/>
          </a:xfrm>
          <a:prstGeom prst="rect">
            <a:avLst/>
          </a:prstGeom>
          <a:gradFill rotWithShape="0">
            <a:gsLst>
              <a:gs pos="0">
                <a:schemeClr val="bg1">
                  <a:lumMod val="20000"/>
                  <a:lumOff val="80000"/>
                </a:schemeClr>
              </a:gs>
              <a:gs pos="25000">
                <a:schemeClr val="bg1">
                  <a:lumMod val="40000"/>
                  <a:lumOff val="60000"/>
                </a:schemeClr>
              </a:gs>
              <a:gs pos="50000">
                <a:schemeClr val="tx2">
                  <a:lumMod val="10000"/>
                </a:schemeClr>
              </a:gs>
              <a:gs pos="75000">
                <a:schemeClr val="bg1">
                  <a:lumMod val="40000"/>
                  <a:lumOff val="60000"/>
                </a:schemeClr>
              </a:gs>
              <a:gs pos="100000">
                <a:schemeClr val="bg1">
                  <a:lumMod val="20000"/>
                  <a:lumOff val="80000"/>
                </a:schemeClr>
              </a:gs>
            </a:gsLst>
            <a:lin ang="0" scaled="1"/>
          </a:gradFill>
          <a:ln w="9525">
            <a:noFill/>
            <a:miter lim="800000"/>
            <a:headEnd/>
            <a:tailEnd/>
          </a:ln>
        </p:spPr>
        <p:txBody>
          <a:bodyPr wrap="none" anchor="ctr"/>
          <a:lstStyle/>
          <a:p>
            <a:pPr fontAlgn="base">
              <a:spcBef>
                <a:spcPct val="0"/>
              </a:spcBef>
              <a:spcAft>
                <a:spcPct val="0"/>
              </a:spcAft>
            </a:pPr>
            <a:endParaRPr lang="en-US" dirty="0">
              <a:solidFill>
                <a:srgbClr val="FFFFFF"/>
              </a:solidFill>
            </a:endParaRPr>
          </a:p>
        </p:txBody>
      </p:sp>
    </p:spTree>
    <p:extLst>
      <p:ext uri="{BB962C8B-B14F-4D97-AF65-F5344CB8AC3E}">
        <p14:creationId xmlns="" xmlns:p14="http://schemas.microsoft.com/office/powerpoint/2010/main" val="172730589"/>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tx2"/>
          </a:solidFill>
          <a:effectLst>
            <a:outerShdw blurRad="38100" dist="38100" dir="2700000" algn="tl">
              <a:srgbClr val="000000"/>
            </a:outerShdw>
          </a:effectLst>
          <a:latin typeface="Tahoma" pitchFamily="34" charset="0"/>
          <a:ea typeface="Tahoma" pitchFamily="34" charset="0"/>
          <a:cs typeface="Tahoma" pitchFamily="34" charset="0"/>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Tx/>
        <a:buBlip>
          <a:blip r:embed="rId13"/>
        </a:buBlip>
        <a:defRPr sz="3200">
          <a:solidFill>
            <a:schemeClr val="tx1"/>
          </a:solidFill>
          <a:effectLst>
            <a:outerShdw blurRad="38100" dist="38100" dir="2700000" algn="tl">
              <a:srgbClr val="000000"/>
            </a:outerShdw>
          </a:effectLst>
          <a:latin typeface="+mj-lt"/>
          <a:ea typeface="Tahoma" pitchFamily="34" charset="0"/>
          <a:cs typeface="Tahoma" pitchFamily="34" charset="0"/>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j-lt"/>
          <a:ea typeface="Tahoma" pitchFamily="34" charset="0"/>
          <a:cs typeface="Tahoma" pitchFamily="34" charset="0"/>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j-lt"/>
          <a:ea typeface="Tahoma" pitchFamily="34" charset="0"/>
          <a:cs typeface="Tahoma" pitchFamily="34"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j-lt"/>
          <a:ea typeface="Tahoma" pitchFamily="34" charset="0"/>
          <a:cs typeface="Tahoma" pitchFamily="34" charset="0"/>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j-lt"/>
          <a:ea typeface="Tahoma" pitchFamily="34" charset="0"/>
          <a:cs typeface="Tahoma" pitchFamily="34" charset="0"/>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fontAlgn="base">
              <a:spcBef>
                <a:spcPct val="0"/>
              </a:spcBef>
              <a:spcAft>
                <a:spcPct val="0"/>
              </a:spcAft>
              <a:defRPr/>
            </a:pPr>
            <a:endParaRPr lang="en-US" dirty="0">
              <a:solidFill>
                <a:srgbClr val="FFFFFF"/>
              </a:solidFill>
            </a:endParaRPr>
          </a:p>
        </p:txBody>
      </p:sp>
      <p:sp>
        <p:nvSpPr>
          <p:cNvPr id="6147"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fontAlgn="base">
              <a:spcBef>
                <a:spcPct val="0"/>
              </a:spcBef>
              <a:spcAft>
                <a:spcPct val="0"/>
              </a:spcAft>
              <a:defRPr/>
            </a:pPr>
            <a:fld id="{CBCADACE-967E-44A4-BB01-4829FB5967F3}" type="slidenum">
              <a:rPr lang="en-US">
                <a:solidFill>
                  <a:srgbClr val="FFFFFF"/>
                </a:solidFill>
              </a:rPr>
              <a:pPr fontAlgn="base">
                <a:spcBef>
                  <a:spcPct val="0"/>
                </a:spcBef>
                <a:spcAft>
                  <a:spcPct val="0"/>
                </a:spcAft>
                <a:defRPr/>
              </a:pPr>
              <a:t>‹#›</a:t>
            </a:fld>
            <a:endParaRPr lang="en-US" dirty="0">
              <a:solidFill>
                <a:srgbClr val="FFFFFF"/>
              </a:solidFill>
            </a:endParaRPr>
          </a:p>
        </p:txBody>
      </p:sp>
      <p:grpSp>
        <p:nvGrpSpPr>
          <p:cNvPr id="2" name="Group 4"/>
          <p:cNvGrpSpPr>
            <a:grpSpLocks/>
          </p:cNvGrpSpPr>
          <p:nvPr userDrawn="1"/>
        </p:nvGrpSpPr>
        <p:grpSpPr bwMode="auto">
          <a:xfrm>
            <a:off x="0" y="0"/>
            <a:ext cx="9140825" cy="6850063"/>
            <a:chOff x="0" y="0"/>
            <a:chExt cx="5758" cy="4315"/>
          </a:xfrm>
        </p:grpSpPr>
        <p:grpSp>
          <p:nvGrpSpPr>
            <p:cNvPr id="3" name="Group 5"/>
            <p:cNvGrpSpPr>
              <a:grpSpLocks/>
            </p:cNvGrpSpPr>
            <p:nvPr userDrawn="1"/>
          </p:nvGrpSpPr>
          <p:grpSpPr bwMode="auto">
            <a:xfrm>
              <a:off x="1728" y="2230"/>
              <a:ext cx="4027" cy="2085"/>
              <a:chOff x="1728" y="2230"/>
              <a:chExt cx="4027" cy="2085"/>
            </a:xfrm>
          </p:grpSpPr>
          <p:sp>
            <p:nvSpPr>
              <p:cNvPr id="6150"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dirty="0">
                  <a:solidFill>
                    <a:srgbClr val="FFFFFF"/>
                  </a:solidFill>
                </a:endParaRPr>
              </a:p>
            </p:txBody>
          </p:sp>
          <p:sp>
            <p:nvSpPr>
              <p:cNvPr id="6151"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dirty="0">
                  <a:solidFill>
                    <a:srgbClr val="FFFFFF"/>
                  </a:solidFill>
                </a:endParaRPr>
              </a:p>
            </p:txBody>
          </p:sp>
          <p:sp>
            <p:nvSpPr>
              <p:cNvPr id="6152"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dirty="0">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FFFFFF"/>
                  </a:solidFill>
                </a:endParaRPr>
              </a:p>
            </p:txBody>
          </p:sp>
          <p:sp>
            <p:nvSpPr>
              <p:cNvPr id="6154"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dirty="0">
                  <a:solidFill>
                    <a:srgbClr val="FFFFFF"/>
                  </a:solidFill>
                </a:endParaRPr>
              </a:p>
            </p:txBody>
          </p:sp>
        </p:grpSp>
        <p:sp>
          <p:nvSpPr>
            <p:cNvPr id="6155"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dirty="0">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339 h 1906"/>
                <a:gd name="T4" fmla="*/ 5830 w 5740"/>
                <a:gd name="T5" fmla="*/ 1339 h 1906"/>
                <a:gd name="T6" fmla="*/ 58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FFFFFF"/>
                </a:solidFill>
              </a:endParaRPr>
            </a:p>
          </p:txBody>
        </p:sp>
      </p:grpSp>
      <p:sp>
        <p:nvSpPr>
          <p:cNvPr id="6157" name="Rectangle 13"/>
          <p:cNvSpPr>
            <a:spLocks noGrp="1" noRot="1" noChangeArrowheads="1"/>
          </p:cNvSpPr>
          <p:nvPr>
            <p:ph type="title"/>
          </p:nvPr>
        </p:nvSpPr>
        <p:spPr bwMode="auto">
          <a:xfrm>
            <a:off x="374848" y="18746"/>
            <a:ext cx="8229600" cy="7647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Clique </a:t>
            </a:r>
            <a:r>
              <a:rPr lang="en-US" dirty="0" err="1" smtClean="0"/>
              <a:t>para</a:t>
            </a:r>
            <a:r>
              <a:rPr lang="en-US" dirty="0" smtClean="0"/>
              <a:t> </a:t>
            </a:r>
            <a:r>
              <a:rPr lang="en-US" dirty="0" err="1" smtClean="0"/>
              <a:t>editar</a:t>
            </a:r>
            <a:r>
              <a:rPr lang="en-US" dirty="0" smtClean="0"/>
              <a:t> o </a:t>
            </a:r>
            <a:r>
              <a:rPr lang="en-US" dirty="0" err="1" smtClean="0"/>
              <a:t>estilo</a:t>
            </a:r>
            <a:r>
              <a:rPr lang="en-US" dirty="0" smtClean="0"/>
              <a:t> do </a:t>
            </a:r>
            <a:r>
              <a:rPr lang="en-US" dirty="0" err="1" smtClean="0"/>
              <a:t>título</a:t>
            </a:r>
            <a:r>
              <a:rPr lang="en-US" dirty="0" smtClean="0"/>
              <a:t> </a:t>
            </a:r>
            <a:r>
              <a:rPr lang="en-US" dirty="0" err="1" smtClean="0"/>
              <a:t>mestre</a:t>
            </a:r>
            <a:endParaRPr lang="en-US" dirty="0" smtClean="0"/>
          </a:p>
        </p:txBody>
      </p:sp>
      <p:sp>
        <p:nvSpPr>
          <p:cNvPr id="6158"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fontAlgn="base">
              <a:spcBef>
                <a:spcPct val="0"/>
              </a:spcBef>
              <a:spcAft>
                <a:spcPct val="0"/>
              </a:spcAft>
              <a:defRPr/>
            </a:pPr>
            <a:endParaRPr lang="en-US" dirty="0">
              <a:solidFill>
                <a:srgbClr val="FFFFFF"/>
              </a:solidFill>
            </a:endParaRPr>
          </a:p>
        </p:txBody>
      </p:sp>
      <p:sp>
        <p:nvSpPr>
          <p:cNvPr id="16" name="Rectangle 15"/>
          <p:cNvSpPr/>
          <p:nvPr userDrawn="1"/>
        </p:nvSpPr>
        <p:spPr>
          <a:xfrm>
            <a:off x="0" y="980728"/>
            <a:ext cx="9144000" cy="5877272"/>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20" name="Rectangle 19"/>
          <p:cNvSpPr/>
          <p:nvPr userDrawn="1"/>
        </p:nvSpPr>
        <p:spPr>
          <a:xfrm flipV="1">
            <a:off x="8858486" y="6581450"/>
            <a:ext cx="274320" cy="274320"/>
          </a:xfrm>
          <a:prstGeom prst="rect">
            <a:avLst/>
          </a:prstGeom>
          <a:gradFill flip="none" rotWithShape="1">
            <a:gsLst>
              <a:gs pos="0">
                <a:srgbClr val="FF5050"/>
              </a:gs>
              <a:gs pos="50000">
                <a:srgbClr val="C00000"/>
              </a:gs>
              <a:gs pos="100000">
                <a:srgbClr val="80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21" name="Rectangle 3"/>
          <p:cNvSpPr txBox="1">
            <a:spLocks noChangeArrowheads="1"/>
          </p:cNvSpPr>
          <p:nvPr userDrawn="1"/>
        </p:nvSpPr>
        <p:spPr>
          <a:xfrm>
            <a:off x="8809841" y="6624883"/>
            <a:ext cx="379894" cy="188640"/>
          </a:xfrm>
          <a:prstGeom prst="rect">
            <a:avLst/>
          </a:prstGeom>
          <a:ln/>
        </p:spPr>
        <p:txBody>
          <a:bodyPr anchor="ctr" anchorCtr="0"/>
          <a:lstStyle>
            <a:lvl1pPr>
              <a:defRPr/>
            </a:lvl1pPr>
          </a:lstStyle>
          <a:p>
            <a:pPr algn="ctr" fontAlgn="base">
              <a:spcBef>
                <a:spcPct val="0"/>
              </a:spcBef>
              <a:spcAft>
                <a:spcPct val="0"/>
              </a:spcAft>
              <a:defRPr/>
            </a:pPr>
            <a:fld id="{1693A85E-2FE3-46B5-9D86-2BCD528FA296}" type="slidenum">
              <a:rPr lang="en-US" sz="1000" b="1" smtClean="0">
                <a:solidFill>
                  <a:srgbClr val="FFFFFF"/>
                </a:solidFill>
                <a:latin typeface="Arial" pitchFamily="34" charset="0"/>
                <a:ea typeface="Tahoma" pitchFamily="34" charset="0"/>
              </a:rPr>
              <a:pPr algn="ctr" fontAlgn="base">
                <a:spcBef>
                  <a:spcPct val="0"/>
                </a:spcBef>
                <a:spcAft>
                  <a:spcPct val="0"/>
                </a:spcAft>
                <a:defRPr/>
              </a:pPr>
              <a:t>‹#›</a:t>
            </a:fld>
            <a:endParaRPr lang="en-US" sz="1000" b="1" dirty="0">
              <a:solidFill>
                <a:srgbClr val="FFFFFF"/>
              </a:solidFill>
              <a:latin typeface="Arial" pitchFamily="34" charset="0"/>
              <a:ea typeface="Tahoma" pitchFamily="34" charset="0"/>
            </a:endParaRPr>
          </a:p>
        </p:txBody>
      </p:sp>
      <p:sp>
        <p:nvSpPr>
          <p:cNvPr id="6159"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Clique </a:t>
            </a:r>
            <a:r>
              <a:rPr lang="en-US" dirty="0" err="1" smtClean="0"/>
              <a:t>para</a:t>
            </a:r>
            <a:r>
              <a:rPr lang="en-US" dirty="0" smtClean="0"/>
              <a:t> </a:t>
            </a:r>
            <a:r>
              <a:rPr lang="en-US" dirty="0" err="1" smtClean="0"/>
              <a:t>editar</a:t>
            </a:r>
            <a:r>
              <a:rPr lang="en-US" dirty="0" smtClean="0"/>
              <a:t> </a:t>
            </a:r>
            <a:r>
              <a:rPr lang="en-US" dirty="0" err="1" smtClean="0"/>
              <a:t>os</a:t>
            </a:r>
            <a:r>
              <a:rPr lang="en-US" dirty="0" smtClean="0"/>
              <a:t> </a:t>
            </a:r>
            <a:r>
              <a:rPr lang="en-US" dirty="0" err="1" smtClean="0"/>
              <a:t>estilos</a:t>
            </a:r>
            <a:r>
              <a:rPr lang="en-US" dirty="0" smtClean="0"/>
              <a:t> do </a:t>
            </a:r>
            <a:r>
              <a:rPr lang="en-US" dirty="0" err="1" smtClean="0"/>
              <a:t>texto</a:t>
            </a:r>
            <a:r>
              <a:rPr lang="en-US" dirty="0" smtClean="0"/>
              <a:t> </a:t>
            </a:r>
            <a:r>
              <a:rPr lang="en-US" dirty="0" err="1" smtClean="0"/>
              <a:t>mestre</a:t>
            </a:r>
            <a:endParaRPr lang="en-US" dirty="0" smtClean="0"/>
          </a:p>
          <a:p>
            <a:pPr lvl="1"/>
            <a:r>
              <a:rPr lang="en-US" dirty="0" smtClean="0"/>
              <a:t>Segundo </a:t>
            </a:r>
            <a:r>
              <a:rPr lang="en-US" dirty="0" err="1" smtClean="0"/>
              <a:t>nível</a:t>
            </a:r>
            <a:endParaRPr lang="en-US" dirty="0" smtClean="0"/>
          </a:p>
          <a:p>
            <a:pPr lvl="2"/>
            <a:r>
              <a:rPr lang="en-US" dirty="0" err="1" smtClean="0"/>
              <a:t>Terceiro</a:t>
            </a:r>
            <a:r>
              <a:rPr lang="en-US" dirty="0" smtClean="0"/>
              <a:t> </a:t>
            </a:r>
            <a:r>
              <a:rPr lang="en-US" dirty="0" err="1" smtClean="0"/>
              <a:t>nível</a:t>
            </a:r>
            <a:endParaRPr lang="en-US" dirty="0" smtClean="0"/>
          </a:p>
          <a:p>
            <a:pPr lvl="3"/>
            <a:r>
              <a:rPr lang="en-US" dirty="0" smtClean="0"/>
              <a:t>Quarto </a:t>
            </a:r>
            <a:r>
              <a:rPr lang="en-US" dirty="0" err="1" smtClean="0"/>
              <a:t>nível</a:t>
            </a:r>
            <a:endParaRPr lang="en-US" dirty="0" smtClean="0"/>
          </a:p>
          <a:p>
            <a:pPr lvl="4"/>
            <a:r>
              <a:rPr lang="en-US" dirty="0" err="1" smtClean="0"/>
              <a:t>Quinto</a:t>
            </a:r>
            <a:r>
              <a:rPr lang="en-US" dirty="0" smtClean="0"/>
              <a:t> </a:t>
            </a:r>
            <a:r>
              <a:rPr lang="en-US" dirty="0" err="1" smtClean="0"/>
              <a:t>nível</a:t>
            </a:r>
            <a:endParaRPr lang="en-US" dirty="0" smtClean="0"/>
          </a:p>
        </p:txBody>
      </p:sp>
      <p:sp>
        <p:nvSpPr>
          <p:cNvPr id="25" name="AutoShape 9"/>
          <p:cNvSpPr>
            <a:spLocks noChangeArrowheads="1"/>
          </p:cNvSpPr>
          <p:nvPr userDrawn="1"/>
        </p:nvSpPr>
        <p:spPr bwMode="auto">
          <a:xfrm flipH="1">
            <a:off x="0" y="792386"/>
            <a:ext cx="9144000" cy="188342"/>
          </a:xfrm>
          <a:prstGeom prst="homePlate">
            <a:avLst>
              <a:gd name="adj" fmla="val 58877"/>
            </a:avLst>
          </a:prstGeom>
          <a:gradFill rotWithShape="0">
            <a:gsLst>
              <a:gs pos="0">
                <a:schemeClr val="bg1">
                  <a:lumMod val="20000"/>
                  <a:lumOff val="80000"/>
                </a:schemeClr>
              </a:gs>
              <a:gs pos="25000">
                <a:schemeClr val="bg1">
                  <a:lumMod val="40000"/>
                  <a:lumOff val="60000"/>
                </a:schemeClr>
              </a:gs>
              <a:gs pos="50000">
                <a:schemeClr val="tx2">
                  <a:lumMod val="10000"/>
                </a:schemeClr>
              </a:gs>
              <a:gs pos="75000">
                <a:schemeClr val="bg1">
                  <a:lumMod val="40000"/>
                  <a:lumOff val="60000"/>
                </a:schemeClr>
              </a:gs>
              <a:gs pos="100000">
                <a:schemeClr val="bg1">
                  <a:lumMod val="20000"/>
                  <a:lumOff val="80000"/>
                </a:schemeClr>
              </a:gs>
            </a:gsLst>
            <a:lin ang="5400000" scaled="1"/>
          </a:gradFill>
          <a:ln w="9525">
            <a:noFill/>
            <a:miter lim="800000"/>
            <a:headEnd/>
            <a:tailEnd/>
          </a:ln>
          <a:effectLst/>
        </p:spPr>
        <p:txBody>
          <a:bodyPr wrap="none" anchor="ctr"/>
          <a:lstStyle/>
          <a:p>
            <a:pPr fontAlgn="base">
              <a:spcBef>
                <a:spcPct val="0"/>
              </a:spcBef>
              <a:spcAft>
                <a:spcPct val="0"/>
              </a:spcAft>
            </a:pPr>
            <a:endParaRPr lang="en-US" dirty="0">
              <a:solidFill>
                <a:srgbClr val="FFFFFF"/>
              </a:solidFill>
            </a:endParaRPr>
          </a:p>
        </p:txBody>
      </p:sp>
      <p:sp>
        <p:nvSpPr>
          <p:cNvPr id="26" name="Rectangle 25"/>
          <p:cNvSpPr>
            <a:spLocks noChangeArrowheads="1"/>
          </p:cNvSpPr>
          <p:nvPr userDrawn="1"/>
        </p:nvSpPr>
        <p:spPr bwMode="auto">
          <a:xfrm>
            <a:off x="-36511" y="0"/>
            <a:ext cx="216024" cy="6858000"/>
          </a:xfrm>
          <a:prstGeom prst="rect">
            <a:avLst/>
          </a:prstGeom>
          <a:gradFill rotWithShape="0">
            <a:gsLst>
              <a:gs pos="0">
                <a:schemeClr val="bg1">
                  <a:lumMod val="20000"/>
                  <a:lumOff val="80000"/>
                </a:schemeClr>
              </a:gs>
              <a:gs pos="25000">
                <a:schemeClr val="bg1">
                  <a:lumMod val="40000"/>
                  <a:lumOff val="60000"/>
                </a:schemeClr>
              </a:gs>
              <a:gs pos="50000">
                <a:schemeClr val="tx2">
                  <a:lumMod val="10000"/>
                </a:schemeClr>
              </a:gs>
              <a:gs pos="75000">
                <a:schemeClr val="bg1">
                  <a:lumMod val="40000"/>
                  <a:lumOff val="60000"/>
                </a:schemeClr>
              </a:gs>
              <a:gs pos="100000">
                <a:schemeClr val="bg1">
                  <a:lumMod val="20000"/>
                  <a:lumOff val="80000"/>
                </a:schemeClr>
              </a:gs>
            </a:gsLst>
            <a:lin ang="0" scaled="1"/>
          </a:gradFill>
          <a:ln w="9525">
            <a:noFill/>
            <a:miter lim="800000"/>
            <a:headEnd/>
            <a:tailEnd/>
          </a:ln>
        </p:spPr>
        <p:txBody>
          <a:bodyPr wrap="none" anchor="ctr"/>
          <a:lstStyle/>
          <a:p>
            <a:pPr fontAlgn="base">
              <a:spcBef>
                <a:spcPct val="0"/>
              </a:spcBef>
              <a:spcAft>
                <a:spcPct val="0"/>
              </a:spcAft>
            </a:pPr>
            <a:endParaRPr lang="en-US" dirty="0">
              <a:solidFill>
                <a:srgbClr val="FFFFFF"/>
              </a:solidFill>
            </a:endParaRPr>
          </a:p>
        </p:txBody>
      </p:sp>
    </p:spTree>
    <p:extLst>
      <p:ext uri="{BB962C8B-B14F-4D97-AF65-F5344CB8AC3E}">
        <p14:creationId xmlns="" xmlns:p14="http://schemas.microsoft.com/office/powerpoint/2010/main" val="1999260739"/>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tx2"/>
          </a:solidFill>
          <a:effectLst>
            <a:outerShdw blurRad="38100" dist="38100" dir="2700000" algn="tl">
              <a:srgbClr val="000000"/>
            </a:outerShdw>
          </a:effectLst>
          <a:latin typeface="Tahoma" pitchFamily="34" charset="0"/>
          <a:ea typeface="Tahoma" pitchFamily="34" charset="0"/>
          <a:cs typeface="Tahoma" pitchFamily="34" charset="0"/>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Tx/>
        <a:buBlip>
          <a:blip r:embed="rId13"/>
        </a:buBlip>
        <a:defRPr sz="3200">
          <a:solidFill>
            <a:schemeClr val="tx1"/>
          </a:solidFill>
          <a:effectLst>
            <a:outerShdw blurRad="38100" dist="38100" dir="2700000" algn="tl">
              <a:srgbClr val="000000"/>
            </a:outerShdw>
          </a:effectLst>
          <a:latin typeface="+mj-lt"/>
          <a:ea typeface="Tahoma" pitchFamily="34" charset="0"/>
          <a:cs typeface="Tahoma" pitchFamily="34" charset="0"/>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j-lt"/>
          <a:ea typeface="Tahoma" pitchFamily="34" charset="0"/>
          <a:cs typeface="Tahoma" pitchFamily="34" charset="0"/>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j-lt"/>
          <a:ea typeface="Tahoma" pitchFamily="34" charset="0"/>
          <a:cs typeface="Tahoma" pitchFamily="34"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j-lt"/>
          <a:ea typeface="Tahoma" pitchFamily="34" charset="0"/>
          <a:cs typeface="Tahoma" pitchFamily="34" charset="0"/>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j-lt"/>
          <a:ea typeface="Tahoma" pitchFamily="34" charset="0"/>
          <a:cs typeface="Tahoma" pitchFamily="34" charset="0"/>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7.pn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13.xml"/><Relationship Id="rId7"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10" Type="http://schemas.openxmlformats.org/officeDocument/2006/relationships/oleObject" Target="../embeddings/oleObject9.bin"/><Relationship Id="rId4" Type="http://schemas.openxmlformats.org/officeDocument/2006/relationships/oleObject" Target="../embeddings/oleObject3.bin"/><Relationship Id="rId9" Type="http://schemas.openxmlformats.org/officeDocument/2006/relationships/oleObject" Target="../embeddings/oleObject8.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13.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14.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17.xml"/><Relationship Id="rId7"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image" Target="../media/image55.png"/><Relationship Id="rId7"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oleObject" Target="../embeddings/oleObject22.bin"/><Relationship Id="rId9" Type="http://schemas.openxmlformats.org/officeDocument/2006/relationships/oleObject" Target="../embeddings/oleObject27.bin"/></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0.xml"/><Relationship Id="rId1" Type="http://schemas.openxmlformats.org/officeDocument/2006/relationships/slideLayout" Target="../slideLayouts/slideLayout29.xml"/><Relationship Id="rId5" Type="http://schemas.openxmlformats.org/officeDocument/2006/relationships/image" Target="../media/image58.png"/><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1.xml"/><Relationship Id="rId1" Type="http://schemas.openxmlformats.org/officeDocument/2006/relationships/slideLayout" Target="../slideLayouts/slideLayout29.xml"/><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2.xml"/><Relationship Id="rId1" Type="http://schemas.openxmlformats.org/officeDocument/2006/relationships/slideLayout" Target="../slideLayouts/slideLayout29.xml"/><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3.xml"/><Relationship Id="rId1" Type="http://schemas.openxmlformats.org/officeDocument/2006/relationships/slideLayout" Target="../slideLayouts/slideLayout29.xml"/><Relationship Id="rId5" Type="http://schemas.openxmlformats.org/officeDocument/2006/relationships/image" Target="../media/image61.png"/><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4.xml"/><Relationship Id="rId1" Type="http://schemas.openxmlformats.org/officeDocument/2006/relationships/slideLayout" Target="../slideLayouts/slideLayout29.xml"/><Relationship Id="rId5" Type="http://schemas.openxmlformats.org/officeDocument/2006/relationships/image" Target="../media/image63.png"/><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5.xml"/><Relationship Id="rId1" Type="http://schemas.openxmlformats.org/officeDocument/2006/relationships/slideLayout" Target="../slideLayouts/slideLayout33.xml"/><Relationship Id="rId4" Type="http://schemas.openxmlformats.org/officeDocument/2006/relationships/image" Target="../media/image61.png"/></Relationships>
</file>

<file path=ppt/slides/_rels/slide3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6.xml"/><Relationship Id="rId1" Type="http://schemas.openxmlformats.org/officeDocument/2006/relationships/slideLayout" Target="../slideLayouts/slideLayout33.xml"/><Relationship Id="rId4" Type="http://schemas.openxmlformats.org/officeDocument/2006/relationships/image" Target="../media/image64.png"/></Relationships>
</file>

<file path=ppt/slides/_rels/slide3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7.xml"/><Relationship Id="rId1" Type="http://schemas.openxmlformats.org/officeDocument/2006/relationships/slideLayout" Target="../slideLayouts/slideLayout33.xml"/><Relationship Id="rId4" Type="http://schemas.openxmlformats.org/officeDocument/2006/relationships/image" Target="../media/image65.png"/></Relationships>
</file>

<file path=ppt/slides/_rels/slide3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8.xml"/><Relationship Id="rId1" Type="http://schemas.openxmlformats.org/officeDocument/2006/relationships/slideLayout" Target="../slideLayouts/slideLayout33.xml"/><Relationship Id="rId4" Type="http://schemas.openxmlformats.org/officeDocument/2006/relationships/image" Target="../media/image66.png"/></Relationships>
</file>

<file path=ppt/slides/_rels/slide3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9.xml"/><Relationship Id="rId1" Type="http://schemas.openxmlformats.org/officeDocument/2006/relationships/slideLayout" Target="../slideLayouts/slideLayout33.xml"/><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0.xml"/><Relationship Id="rId1" Type="http://schemas.openxmlformats.org/officeDocument/2006/relationships/slideLayout" Target="../slideLayouts/slideLayout33.xml"/><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1.xml"/><Relationship Id="rId1" Type="http://schemas.openxmlformats.org/officeDocument/2006/relationships/slideLayout" Target="../slideLayouts/slideLayout33.xml"/><Relationship Id="rId4" Type="http://schemas.openxmlformats.org/officeDocument/2006/relationships/image" Target="../media/image68.png"/></Relationships>
</file>

<file path=ppt/slides/_rels/slide3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2.xml"/><Relationship Id="rId1" Type="http://schemas.openxmlformats.org/officeDocument/2006/relationships/slideLayout" Target="../slideLayouts/slideLayout33.xml"/><Relationship Id="rId5" Type="http://schemas.openxmlformats.org/officeDocument/2006/relationships/image" Target="../media/image69.png"/><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3.xml"/><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4.xml"/><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7.wmf"/><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wmf"/><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4.wmf"/><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wmf"/><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wmf"/><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3657600"/>
            <a:ext cx="9144000" cy="1752600"/>
          </a:xfrm>
          <a:prstGeom prst="rect">
            <a:avLst/>
          </a:prstGeom>
          <a:solidFill>
            <a:srgbClr val="FFFF99"/>
          </a:solidFill>
          <a:ln w="9525" algn="ctr">
            <a:noFill/>
            <a:miter lim="800000"/>
            <a:headEnd/>
            <a:tailEnd/>
          </a:ln>
        </p:spPr>
        <p:txBody>
          <a:bodyPr wrap="none" anchor="ctr"/>
          <a:lstStyle/>
          <a:p>
            <a:pPr algn="ctr"/>
            <a:endParaRPr lang="en-US" altLang="zh-CN" sz="2400" b="1" dirty="0" smtClean="0">
              <a:ea typeface="Tahoma" pitchFamily="34" charset="0"/>
              <a:cs typeface="Tahoma" pitchFamily="34" charset="0"/>
            </a:endParaRPr>
          </a:p>
        </p:txBody>
      </p:sp>
      <p:sp>
        <p:nvSpPr>
          <p:cNvPr id="3075" name="Rectangle 4"/>
          <p:cNvSpPr>
            <a:spLocks noChangeArrowheads="1"/>
          </p:cNvSpPr>
          <p:nvPr/>
        </p:nvSpPr>
        <p:spPr bwMode="auto">
          <a:xfrm>
            <a:off x="0" y="1371600"/>
            <a:ext cx="9144000" cy="2286000"/>
          </a:xfrm>
          <a:prstGeom prst="rect">
            <a:avLst/>
          </a:prstGeom>
          <a:solidFill>
            <a:srgbClr val="99CCFF"/>
          </a:solidFill>
          <a:ln w="9525" algn="ctr">
            <a:noFill/>
            <a:miter lim="800000"/>
            <a:headEnd/>
            <a:tailEnd/>
          </a:ln>
        </p:spPr>
        <p:txBody>
          <a:bodyPr wrap="none" anchor="ctr"/>
          <a:lstStyle/>
          <a:p>
            <a:endParaRPr lang="zh-CN" altLang="en-US">
              <a:ea typeface="宋体" pitchFamily="2" charset="-122"/>
            </a:endParaRPr>
          </a:p>
        </p:txBody>
      </p:sp>
      <p:pic>
        <p:nvPicPr>
          <p:cNvPr id="3076" name="Picture 5" descr="uh1"/>
          <p:cNvPicPr>
            <a:picLocks noChangeAspect="1" noChangeArrowheads="1"/>
          </p:cNvPicPr>
          <p:nvPr/>
        </p:nvPicPr>
        <p:blipFill>
          <a:blip r:embed="rId3" cstate="print"/>
          <a:srcRect/>
          <a:stretch>
            <a:fillRect/>
          </a:stretch>
        </p:blipFill>
        <p:spPr bwMode="auto">
          <a:xfrm>
            <a:off x="8382000" y="152400"/>
            <a:ext cx="609600" cy="609600"/>
          </a:xfrm>
          <a:prstGeom prst="rect">
            <a:avLst/>
          </a:prstGeom>
          <a:noFill/>
          <a:ln w="9525">
            <a:noFill/>
            <a:miter lim="800000"/>
            <a:headEnd/>
            <a:tailEnd/>
          </a:ln>
        </p:spPr>
      </p:pic>
      <p:pic>
        <p:nvPicPr>
          <p:cNvPr id="3077" name="Picture 6"/>
          <p:cNvPicPr>
            <a:picLocks noChangeAspect="1" noChangeArrowheads="1"/>
          </p:cNvPicPr>
          <p:nvPr/>
        </p:nvPicPr>
        <p:blipFill>
          <a:blip r:embed="rId4" cstate="print"/>
          <a:srcRect/>
          <a:stretch>
            <a:fillRect/>
          </a:stretch>
        </p:blipFill>
        <p:spPr bwMode="auto">
          <a:xfrm>
            <a:off x="0" y="80963"/>
            <a:ext cx="3352800" cy="909637"/>
          </a:xfrm>
          <a:prstGeom prst="rect">
            <a:avLst/>
          </a:prstGeom>
          <a:noFill/>
          <a:ln w="9525">
            <a:noFill/>
            <a:miter lim="800000"/>
            <a:headEnd/>
            <a:tailEnd/>
          </a:ln>
        </p:spPr>
      </p:pic>
      <p:sp>
        <p:nvSpPr>
          <p:cNvPr id="7" name="标题 1"/>
          <p:cNvSpPr txBox="1">
            <a:spLocks/>
          </p:cNvSpPr>
          <p:nvPr/>
        </p:nvSpPr>
        <p:spPr>
          <a:xfrm>
            <a:off x="142876" y="1881174"/>
            <a:ext cx="8929718" cy="1090626"/>
          </a:xfrm>
          <a:prstGeom prst="rect">
            <a:avLst/>
          </a:prstGeom>
        </p:spPr>
        <p:txBody>
          <a:bodyPr anchor="ctr">
            <a:noAutofit/>
          </a:bodyPr>
          <a:lstStyle/>
          <a:p>
            <a:pPr lvl="0" algn="ctr">
              <a:spcBef>
                <a:spcPct val="0"/>
              </a:spcBef>
            </a:pPr>
            <a:r>
              <a:rPr lang="en-US" sz="4000" b="1" dirty="0" smtClean="0">
                <a:latin typeface="+mj-lt"/>
                <a:ea typeface="Tahoma" pitchFamily="34" charset="0"/>
                <a:cs typeface="Tahoma" pitchFamily="34" charset="0"/>
              </a:rPr>
              <a:t>Tutorial: ISS multiple removal</a:t>
            </a:r>
          </a:p>
        </p:txBody>
      </p:sp>
      <p:sp>
        <p:nvSpPr>
          <p:cNvPr id="8" name="灯片编号占位符 7"/>
          <p:cNvSpPr>
            <a:spLocks noGrp="1"/>
          </p:cNvSpPr>
          <p:nvPr>
            <p:ph type="sldNum" sz="quarter" idx="12"/>
          </p:nvPr>
        </p:nvSpPr>
        <p:spPr/>
        <p:txBody>
          <a:bodyPr/>
          <a:lstStyle/>
          <a:p>
            <a:fld id="{D5F90FAB-C4DD-4878-87E0-45FB3F48A3DD}" type="slidenum">
              <a:rPr lang="zh-CN" altLang="en-US" smtClean="0"/>
              <a:pPr/>
              <a:t>1</a:t>
            </a:fld>
            <a:endParaRPr lang="zh-CN" altLang="en-US"/>
          </a:p>
        </p:txBody>
      </p:sp>
      <p:sp>
        <p:nvSpPr>
          <p:cNvPr id="9" name="Rectangle 8"/>
          <p:cNvSpPr/>
          <p:nvPr/>
        </p:nvSpPr>
        <p:spPr>
          <a:xfrm>
            <a:off x="3372041" y="4191000"/>
            <a:ext cx="2459584" cy="461665"/>
          </a:xfrm>
          <a:prstGeom prst="rect">
            <a:avLst/>
          </a:prstGeom>
        </p:spPr>
        <p:txBody>
          <a:bodyPr wrap="none">
            <a:spAutoFit/>
          </a:bodyPr>
          <a:lstStyle/>
          <a:p>
            <a:pPr algn="ctr"/>
            <a:r>
              <a:rPr lang="en-US" altLang="zh-CN" sz="2400" b="1" dirty="0" smtClean="0">
                <a:ea typeface="Tahoma" pitchFamily="34" charset="0"/>
                <a:cs typeface="Tahoma" pitchFamily="34" charset="0"/>
              </a:rPr>
              <a:t>Arthur B. </a:t>
            </a:r>
            <a:r>
              <a:rPr lang="en-US" altLang="zh-CN" sz="2400" b="1" dirty="0" err="1" smtClean="0">
                <a:ea typeface="Tahoma" pitchFamily="34" charset="0"/>
                <a:cs typeface="Tahoma" pitchFamily="34" charset="0"/>
              </a:rPr>
              <a:t>Weglein</a:t>
            </a:r>
            <a:endParaRPr lang="en-US" altLang="zh-CN" sz="2400" b="1" dirty="0" smtClean="0">
              <a:ea typeface="Tahoma" pitchFamily="34" charset="0"/>
              <a:cs typeface="Tahoma" pitchFamily="34" charset="0"/>
            </a:endParaRPr>
          </a:p>
        </p:txBody>
      </p:sp>
      <p:sp>
        <p:nvSpPr>
          <p:cNvPr id="10" name="Text Box 9"/>
          <p:cNvSpPr txBox="1">
            <a:spLocks noChangeArrowheads="1"/>
          </p:cNvSpPr>
          <p:nvPr/>
        </p:nvSpPr>
        <p:spPr bwMode="auto">
          <a:xfrm>
            <a:off x="1752600" y="5829300"/>
            <a:ext cx="6705600" cy="396875"/>
          </a:xfrm>
          <a:prstGeom prst="rect">
            <a:avLst/>
          </a:prstGeom>
          <a:noFill/>
          <a:ln w="9525">
            <a:noFill/>
            <a:miter lim="800000"/>
            <a:headEnd/>
            <a:tailEnd/>
          </a:ln>
        </p:spPr>
        <p:txBody>
          <a:bodyPr>
            <a:spAutoFit/>
          </a:bodyPr>
          <a:lstStyle/>
          <a:p>
            <a:pPr algn="ctr"/>
            <a:r>
              <a:rPr lang="en-US" altLang="zh-CN" sz="2000" b="1" dirty="0"/>
              <a:t>M-OSRP </a:t>
            </a:r>
            <a:r>
              <a:rPr lang="en-US" altLang="zh-CN" sz="2000" b="1" dirty="0" smtClean="0"/>
              <a:t>2012 </a:t>
            </a:r>
            <a:r>
              <a:rPr lang="en-US" altLang="zh-CN" sz="2000" b="1" dirty="0"/>
              <a:t>Annual Meeting, </a:t>
            </a:r>
            <a:r>
              <a:rPr lang="en-US" altLang="zh-CN" sz="2000" b="1" dirty="0" smtClean="0"/>
              <a:t>May 1, 2013</a:t>
            </a:r>
            <a:endParaRPr lang="en-US" altLang="zh-CN" sz="2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2"/>
          <p:cNvSpPr>
            <a:spLocks noGrp="1"/>
          </p:cNvSpPr>
          <p:nvPr>
            <p:ph idx="1"/>
          </p:nvPr>
        </p:nvSpPr>
        <p:spPr>
          <a:xfrm>
            <a:off x="457200" y="1600200"/>
            <a:ext cx="8686800" cy="4495800"/>
          </a:xfrm>
        </p:spPr>
        <p:txBody>
          <a:bodyPr/>
          <a:lstStyle/>
          <a:p>
            <a:pPr eaLnBrk="1" hangingPunct="1"/>
            <a:r>
              <a:rPr lang="en-US" altLang="zh-CN" sz="2800" dirty="0" smtClean="0"/>
              <a:t>The combination represents a powerful and unique capability and unconventional thinking with stand-alone potential for addressing challenges that are caused by methods that are either indirect (and are necessary conditions, but not sufficient – and therefore are not equivalent to direct methods) and/or are dependent on a-priori information or other assumptions that cannot be adequately provided. The latter is especially significant as our exploration portfolios increasingly move to complex marine and on-shore plays.</a:t>
            </a:r>
          </a:p>
        </p:txBody>
      </p:sp>
      <p:sp>
        <p:nvSpPr>
          <p:cNvPr id="39938" name="Line 3"/>
          <p:cNvSpPr>
            <a:spLocks noChangeShapeType="1"/>
          </p:cNvSpPr>
          <p:nvPr/>
        </p:nvSpPr>
        <p:spPr bwMode="auto">
          <a:xfrm>
            <a:off x="0" y="1219200"/>
            <a:ext cx="9144000" cy="0"/>
          </a:xfrm>
          <a:prstGeom prst="line">
            <a:avLst/>
          </a:prstGeom>
          <a:noFill/>
          <a:ln w="38100">
            <a:solidFill>
              <a:srgbClr val="99CCFF"/>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39939" name="Line 4"/>
          <p:cNvSpPr>
            <a:spLocks noChangeShapeType="1"/>
          </p:cNvSpPr>
          <p:nvPr/>
        </p:nvSpPr>
        <p:spPr bwMode="auto">
          <a:xfrm flipV="1">
            <a:off x="685800" y="0"/>
            <a:ext cx="0" cy="6858000"/>
          </a:xfrm>
          <a:prstGeom prst="line">
            <a:avLst/>
          </a:prstGeom>
          <a:noFill/>
          <a:ln w="38100">
            <a:solidFill>
              <a:srgbClr val="FFFF99"/>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6" name="Slide Number Placeholder 5"/>
          <p:cNvSpPr>
            <a:spLocks noGrp="1"/>
          </p:cNvSpPr>
          <p:nvPr>
            <p:ph type="sldNum" sz="quarter" idx="12"/>
          </p:nvPr>
        </p:nvSpPr>
        <p:spPr/>
        <p:txBody>
          <a:bodyPr/>
          <a:lstStyle/>
          <a:p>
            <a:pPr>
              <a:defRPr/>
            </a:pPr>
            <a:fld id="{44CF0356-C5CE-42BF-A47D-9B05E4EEA8C8}" type="slidenum">
              <a:rPr lang="en-US">
                <a:solidFill>
                  <a:prstClr val="black">
                    <a:tint val="75000"/>
                  </a:prstClr>
                </a:solidFill>
              </a:rPr>
              <a:pPr>
                <a:defRPr/>
              </a:pPr>
              <a:t>10</a:t>
            </a:fld>
            <a:endParaRPr lang="en-US">
              <a:solidFill>
                <a:prstClr val="black">
                  <a:tint val="75000"/>
                </a:prstClr>
              </a:solidFill>
            </a:endParaRPr>
          </a:p>
        </p:txBody>
      </p:sp>
    </p:spTree>
    <p:extLst>
      <p:ext uri="{BB962C8B-B14F-4D97-AF65-F5344CB8AC3E}">
        <p14:creationId xmlns="" xmlns:p14="http://schemas.microsoft.com/office/powerpoint/2010/main" val="3645235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Line 3"/>
          <p:cNvSpPr>
            <a:spLocks noChangeShapeType="1"/>
          </p:cNvSpPr>
          <p:nvPr/>
        </p:nvSpPr>
        <p:spPr bwMode="auto">
          <a:xfrm>
            <a:off x="0" y="1219200"/>
            <a:ext cx="9144000" cy="0"/>
          </a:xfrm>
          <a:prstGeom prst="line">
            <a:avLst/>
          </a:prstGeom>
          <a:noFill/>
          <a:ln w="38100">
            <a:solidFill>
              <a:srgbClr val="99CCFF"/>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40962" name="Line 4"/>
          <p:cNvSpPr>
            <a:spLocks noChangeShapeType="1"/>
          </p:cNvSpPr>
          <p:nvPr/>
        </p:nvSpPr>
        <p:spPr bwMode="auto">
          <a:xfrm flipV="1">
            <a:off x="685800" y="0"/>
            <a:ext cx="0" cy="6858000"/>
          </a:xfrm>
          <a:prstGeom prst="line">
            <a:avLst/>
          </a:prstGeom>
          <a:noFill/>
          <a:ln w="38100">
            <a:solidFill>
              <a:srgbClr val="FFFF99"/>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40963" name="Content Placeholder 2"/>
          <p:cNvSpPr>
            <a:spLocks noGrp="1"/>
          </p:cNvSpPr>
          <p:nvPr>
            <p:ph idx="1"/>
          </p:nvPr>
        </p:nvSpPr>
        <p:spPr>
          <a:xfrm>
            <a:off x="457200" y="1600200"/>
            <a:ext cx="8229600" cy="1676400"/>
          </a:xfrm>
        </p:spPr>
        <p:txBody>
          <a:bodyPr/>
          <a:lstStyle/>
          <a:p>
            <a:pPr eaLnBrk="1" hangingPunct="1"/>
            <a:r>
              <a:rPr lang="en-US" altLang="zh-CN" sz="2800" dirty="0" smtClean="0"/>
              <a:t>That unique promise and potential is what the ISS, combined with the concept of isolated task subseries, offers.</a:t>
            </a:r>
          </a:p>
          <a:p>
            <a:pPr eaLnBrk="1" hangingPunct="1"/>
            <a:endParaRPr lang="en-US" sz="2800" dirty="0" smtClean="0"/>
          </a:p>
        </p:txBody>
      </p:sp>
      <p:sp>
        <p:nvSpPr>
          <p:cNvPr id="6" name="Slide Number Placeholder 5"/>
          <p:cNvSpPr>
            <a:spLocks noGrp="1"/>
          </p:cNvSpPr>
          <p:nvPr>
            <p:ph type="sldNum" sz="quarter" idx="12"/>
          </p:nvPr>
        </p:nvSpPr>
        <p:spPr/>
        <p:txBody>
          <a:bodyPr/>
          <a:lstStyle/>
          <a:p>
            <a:pPr>
              <a:defRPr/>
            </a:pPr>
            <a:fld id="{163BB28D-CE47-4271-A937-5FB69A75EB65}" type="slidenum">
              <a:rPr lang="en-US">
                <a:solidFill>
                  <a:prstClr val="black">
                    <a:tint val="75000"/>
                  </a:prstClr>
                </a:solidFill>
              </a:rPr>
              <a:pPr>
                <a:defRPr/>
              </a:pPr>
              <a:t>11</a:t>
            </a:fld>
            <a:endParaRPr lang="en-US">
              <a:solidFill>
                <a:prstClr val="black">
                  <a:tint val="75000"/>
                </a:prstClr>
              </a:solidFill>
            </a:endParaRPr>
          </a:p>
        </p:txBody>
      </p:sp>
    </p:spTree>
    <p:extLst>
      <p:ext uri="{BB962C8B-B14F-4D97-AF65-F5344CB8AC3E}">
        <p14:creationId xmlns="" xmlns:p14="http://schemas.microsoft.com/office/powerpoint/2010/main" val="2793226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533400" y="228600"/>
            <a:ext cx="8229600" cy="1143000"/>
          </a:xfrm>
        </p:spPr>
        <p:txBody>
          <a:bodyPr>
            <a:normAutofit/>
          </a:bodyPr>
          <a:lstStyle/>
          <a:p>
            <a:pPr eaLnBrk="1" hangingPunct="1"/>
            <a:r>
              <a:rPr lang="en-US" altLang="zh-CN" sz="4000" b="1" dirty="0" smtClean="0">
                <a:solidFill>
                  <a:srgbClr val="0000FF"/>
                </a:solidFill>
              </a:rPr>
              <a:t>Non-linearity (2 types)</a:t>
            </a:r>
          </a:p>
        </p:txBody>
      </p:sp>
      <p:sp>
        <p:nvSpPr>
          <p:cNvPr id="41986" name="Rectangle 3"/>
          <p:cNvSpPr>
            <a:spLocks noGrp="1" noChangeArrowheads="1"/>
          </p:cNvSpPr>
          <p:nvPr>
            <p:ph type="body" idx="1"/>
          </p:nvPr>
        </p:nvSpPr>
        <p:spPr>
          <a:xfrm>
            <a:off x="381000" y="1828800"/>
            <a:ext cx="8610600" cy="4495800"/>
          </a:xfrm>
        </p:spPr>
        <p:txBody>
          <a:bodyPr/>
          <a:lstStyle/>
          <a:p>
            <a:pPr eaLnBrk="1" hangingPunct="1"/>
            <a:r>
              <a:rPr lang="en-US" altLang="zh-CN" sz="2800" dirty="0" smtClean="0"/>
              <a:t>Innate or intrinsic non-linearity              </a:t>
            </a:r>
          </a:p>
          <a:p>
            <a:pPr eaLnBrk="1" hangingPunct="1">
              <a:buFontTx/>
              <a:buNone/>
            </a:pPr>
            <a:r>
              <a:rPr lang="en-US" altLang="zh-CN" sz="2800" dirty="0" smtClean="0"/>
              <a:t>    e.g., R.C. and material property changes.</a:t>
            </a:r>
          </a:p>
          <a:p>
            <a:pPr eaLnBrk="1" hangingPunct="1">
              <a:buFontTx/>
              <a:buNone/>
            </a:pPr>
            <a:endParaRPr lang="en-US" altLang="zh-CN" sz="2800" dirty="0" smtClean="0"/>
          </a:p>
          <a:p>
            <a:pPr eaLnBrk="1" hangingPunct="1"/>
            <a:r>
              <a:rPr lang="en-US" altLang="zh-CN" sz="2800" dirty="0" smtClean="0"/>
              <a:t>Circumstantial non-linearity            </a:t>
            </a:r>
          </a:p>
          <a:p>
            <a:pPr eaLnBrk="1" hangingPunct="1">
              <a:buFontTx/>
              <a:buNone/>
            </a:pPr>
            <a:r>
              <a:rPr lang="en-US" altLang="zh-CN" sz="2800" dirty="0" smtClean="0"/>
              <a:t>   - Removing multiples or depth imaging  </a:t>
            </a:r>
          </a:p>
          <a:p>
            <a:pPr eaLnBrk="1" hangingPunct="1">
              <a:buFontTx/>
              <a:buNone/>
            </a:pPr>
            <a:r>
              <a:rPr lang="en-US" altLang="zh-CN" sz="2800" dirty="0" smtClean="0"/>
              <a:t>     primaries.</a:t>
            </a:r>
          </a:p>
          <a:p>
            <a:pPr eaLnBrk="1" hangingPunct="1"/>
            <a:endParaRPr lang="en-US" altLang="zh-CN" dirty="0" smtClean="0"/>
          </a:p>
        </p:txBody>
      </p:sp>
      <p:sp>
        <p:nvSpPr>
          <p:cNvPr id="41987" name="Line 4"/>
          <p:cNvSpPr>
            <a:spLocks noChangeShapeType="1"/>
          </p:cNvSpPr>
          <p:nvPr/>
        </p:nvSpPr>
        <p:spPr bwMode="auto">
          <a:xfrm>
            <a:off x="0" y="1219200"/>
            <a:ext cx="9144000" cy="0"/>
          </a:xfrm>
          <a:prstGeom prst="line">
            <a:avLst/>
          </a:prstGeom>
          <a:noFill/>
          <a:ln w="38100">
            <a:solidFill>
              <a:srgbClr val="99CCFF"/>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41988" name="Line 5"/>
          <p:cNvSpPr>
            <a:spLocks noChangeShapeType="1"/>
          </p:cNvSpPr>
          <p:nvPr/>
        </p:nvSpPr>
        <p:spPr bwMode="auto">
          <a:xfrm flipV="1">
            <a:off x="685800" y="0"/>
            <a:ext cx="0" cy="6858000"/>
          </a:xfrm>
          <a:prstGeom prst="line">
            <a:avLst/>
          </a:prstGeom>
          <a:noFill/>
          <a:ln w="38100">
            <a:solidFill>
              <a:srgbClr val="FFFF99"/>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Tree>
    <p:extLst>
      <p:ext uri="{BB962C8B-B14F-4D97-AF65-F5344CB8AC3E}">
        <p14:creationId xmlns="" xmlns:p14="http://schemas.microsoft.com/office/powerpoint/2010/main" val="744928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body" idx="1"/>
          </p:nvPr>
        </p:nvSpPr>
        <p:spPr>
          <a:xfrm>
            <a:off x="228600" y="1752600"/>
            <a:ext cx="8382000" cy="2057400"/>
          </a:xfrm>
        </p:spPr>
        <p:txBody>
          <a:bodyPr>
            <a:normAutofit/>
          </a:bodyPr>
          <a:lstStyle/>
          <a:p>
            <a:pPr eaLnBrk="1" hangingPunct="1">
              <a:buClr>
                <a:srgbClr val="0000FF"/>
              </a:buClr>
              <a:buFont typeface="Wingdings" pitchFamily="2" charset="2"/>
              <a:buChar char="p"/>
            </a:pPr>
            <a:r>
              <a:rPr lang="en-US" altLang="zh-CN" sz="2800" b="1" dirty="0" smtClean="0">
                <a:solidFill>
                  <a:srgbClr val="0000FF"/>
                </a:solidFill>
              </a:rPr>
              <a:t>  The inverse scattering series is (once again) unique  </a:t>
            </a:r>
          </a:p>
          <a:p>
            <a:pPr eaLnBrk="1" hangingPunct="1">
              <a:buClr>
                <a:srgbClr val="0000FF"/>
              </a:buClr>
              <a:buNone/>
            </a:pPr>
            <a:r>
              <a:rPr lang="en-US" altLang="zh-CN" sz="2800" b="1" dirty="0" smtClean="0">
                <a:solidFill>
                  <a:srgbClr val="0000FF"/>
                </a:solidFill>
              </a:rPr>
              <a:t>      in its ability to directly address either alone, let     </a:t>
            </a:r>
          </a:p>
          <a:p>
            <a:pPr eaLnBrk="1" hangingPunct="1">
              <a:buClr>
                <a:srgbClr val="0000FF"/>
              </a:buClr>
              <a:buNone/>
            </a:pPr>
            <a:r>
              <a:rPr lang="en-US" altLang="zh-CN" sz="2800" b="1" dirty="0" smtClean="0">
                <a:solidFill>
                  <a:srgbClr val="0000FF"/>
                </a:solidFill>
              </a:rPr>
              <a:t>      alone these two in combination.</a:t>
            </a:r>
          </a:p>
        </p:txBody>
      </p:sp>
      <p:sp>
        <p:nvSpPr>
          <p:cNvPr id="44034" name="Line 3"/>
          <p:cNvSpPr>
            <a:spLocks noChangeShapeType="1"/>
          </p:cNvSpPr>
          <p:nvPr/>
        </p:nvSpPr>
        <p:spPr bwMode="auto">
          <a:xfrm>
            <a:off x="0" y="1219200"/>
            <a:ext cx="9144000" cy="0"/>
          </a:xfrm>
          <a:prstGeom prst="line">
            <a:avLst/>
          </a:prstGeom>
          <a:noFill/>
          <a:ln w="38100">
            <a:solidFill>
              <a:srgbClr val="99CCFF"/>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44035" name="Line 4"/>
          <p:cNvSpPr>
            <a:spLocks noChangeShapeType="1"/>
          </p:cNvSpPr>
          <p:nvPr/>
        </p:nvSpPr>
        <p:spPr bwMode="auto">
          <a:xfrm flipV="1">
            <a:off x="685800" y="0"/>
            <a:ext cx="0" cy="6858000"/>
          </a:xfrm>
          <a:prstGeom prst="line">
            <a:avLst/>
          </a:prstGeom>
          <a:noFill/>
          <a:ln w="38100">
            <a:solidFill>
              <a:srgbClr val="FFFF99"/>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Tree>
    <p:extLst>
      <p:ext uri="{BB962C8B-B14F-4D97-AF65-F5344CB8AC3E}">
        <p14:creationId xmlns="" xmlns:p14="http://schemas.microsoft.com/office/powerpoint/2010/main" val="2651577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body" idx="1"/>
          </p:nvPr>
        </p:nvSpPr>
        <p:spPr>
          <a:xfrm>
            <a:off x="304800" y="1447800"/>
            <a:ext cx="8229600" cy="4495800"/>
          </a:xfrm>
        </p:spPr>
        <p:txBody>
          <a:bodyPr>
            <a:normAutofit/>
          </a:bodyPr>
          <a:lstStyle/>
          <a:p>
            <a:pPr eaLnBrk="1" hangingPunct="1">
              <a:lnSpc>
                <a:spcPct val="90000"/>
              </a:lnSpc>
            </a:pPr>
            <a:r>
              <a:rPr lang="en-US" altLang="zh-CN" sz="2800" dirty="0" smtClean="0"/>
              <a:t>The first term in a task specific subseries that addresses a potential circumstantial non-linearity first decides if its assistance and contribution is required in your data…</a:t>
            </a:r>
          </a:p>
          <a:p>
            <a:pPr eaLnBrk="1" hangingPunct="1">
              <a:lnSpc>
                <a:spcPct val="90000"/>
              </a:lnSpc>
            </a:pPr>
            <a:endParaRPr lang="en-US" altLang="zh-CN" sz="2800" dirty="0" smtClean="0"/>
          </a:p>
          <a:p>
            <a:pPr eaLnBrk="1" hangingPunct="1">
              <a:lnSpc>
                <a:spcPct val="90000"/>
              </a:lnSpc>
            </a:pPr>
            <a:r>
              <a:rPr lang="en-US" altLang="zh-CN" sz="2800" dirty="0" smtClean="0"/>
              <a:t>And only if decides that it is, then it starts to compute … if there is no nonlinear circumstantial issue to address, </a:t>
            </a:r>
            <a:r>
              <a:rPr lang="en-US" altLang="zh-CN" sz="2800" dirty="0" smtClean="0">
                <a:solidFill>
                  <a:srgbClr val="0000FF"/>
                </a:solidFill>
              </a:rPr>
              <a:t>it computes an integrand which is zero</a:t>
            </a:r>
            <a:r>
              <a:rPr lang="en-US" altLang="zh-CN" sz="2800" dirty="0" smtClean="0"/>
              <a:t>.</a:t>
            </a:r>
          </a:p>
        </p:txBody>
      </p:sp>
      <p:sp>
        <p:nvSpPr>
          <p:cNvPr id="46082" name="Line 3"/>
          <p:cNvSpPr>
            <a:spLocks noChangeShapeType="1"/>
          </p:cNvSpPr>
          <p:nvPr/>
        </p:nvSpPr>
        <p:spPr bwMode="auto">
          <a:xfrm>
            <a:off x="0" y="1219200"/>
            <a:ext cx="9144000" cy="0"/>
          </a:xfrm>
          <a:prstGeom prst="line">
            <a:avLst/>
          </a:prstGeom>
          <a:noFill/>
          <a:ln w="38100">
            <a:solidFill>
              <a:srgbClr val="99CCFF"/>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46083" name="Line 4"/>
          <p:cNvSpPr>
            <a:spLocks noChangeShapeType="1"/>
          </p:cNvSpPr>
          <p:nvPr/>
        </p:nvSpPr>
        <p:spPr bwMode="auto">
          <a:xfrm flipV="1">
            <a:off x="685800" y="0"/>
            <a:ext cx="0" cy="6858000"/>
          </a:xfrm>
          <a:prstGeom prst="line">
            <a:avLst/>
          </a:prstGeom>
          <a:noFill/>
          <a:ln w="38100">
            <a:solidFill>
              <a:srgbClr val="FFFF99"/>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Tree>
    <p:extLst>
      <p:ext uri="{BB962C8B-B14F-4D97-AF65-F5344CB8AC3E}">
        <p14:creationId xmlns="" xmlns:p14="http://schemas.microsoft.com/office/powerpoint/2010/main" val="27854940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body" idx="1"/>
          </p:nvPr>
        </p:nvSpPr>
        <p:spPr>
          <a:xfrm>
            <a:off x="457200" y="1265238"/>
            <a:ext cx="8229600" cy="5211762"/>
          </a:xfrm>
        </p:spPr>
        <p:txBody>
          <a:bodyPr/>
          <a:lstStyle/>
          <a:p>
            <a:pPr eaLnBrk="1" hangingPunct="1"/>
            <a:r>
              <a:rPr lang="en-US" altLang="zh-CN" sz="2800" dirty="0" smtClean="0"/>
              <a:t>The latter is a very sophisticated and impressive (and surprising) quality of task specific subseries</a:t>
            </a:r>
          </a:p>
          <a:p>
            <a:pPr eaLnBrk="1" hangingPunct="1"/>
            <a:endParaRPr lang="en-US" altLang="zh-CN" sz="2800" dirty="0" smtClean="0"/>
          </a:p>
          <a:p>
            <a:pPr eaLnBrk="1" hangingPunct="1"/>
            <a:r>
              <a:rPr lang="en-US" altLang="zh-CN" sz="2800" dirty="0" smtClean="0"/>
              <a:t>We call that property </a:t>
            </a:r>
            <a:r>
              <a:rPr lang="en-US" altLang="zh-CN" sz="2800" dirty="0" smtClean="0">
                <a:solidFill>
                  <a:srgbClr val="0000FF"/>
                </a:solidFill>
              </a:rPr>
              <a:t>purposeful perturbation theory</a:t>
            </a:r>
            <a:r>
              <a:rPr lang="en-US" altLang="zh-CN" sz="2800" dirty="0" smtClean="0"/>
              <a:t>….</a:t>
            </a:r>
          </a:p>
          <a:p>
            <a:pPr eaLnBrk="1" hangingPunct="1"/>
            <a:endParaRPr lang="en-US" altLang="zh-CN" sz="2800" dirty="0" smtClean="0"/>
          </a:p>
          <a:p>
            <a:pPr eaLnBrk="1" hangingPunct="1"/>
            <a:r>
              <a:rPr lang="en-US" altLang="zh-CN" sz="2800" dirty="0" smtClean="0"/>
              <a:t>It decides if its assistance is needed before it acts!</a:t>
            </a:r>
          </a:p>
          <a:p>
            <a:pPr eaLnBrk="1" hangingPunct="1"/>
            <a:endParaRPr lang="en-US" altLang="zh-CN" dirty="0" smtClean="0"/>
          </a:p>
        </p:txBody>
      </p:sp>
      <p:sp>
        <p:nvSpPr>
          <p:cNvPr id="48130" name="Line 3"/>
          <p:cNvSpPr>
            <a:spLocks noChangeShapeType="1"/>
          </p:cNvSpPr>
          <p:nvPr/>
        </p:nvSpPr>
        <p:spPr bwMode="auto">
          <a:xfrm>
            <a:off x="0" y="1219200"/>
            <a:ext cx="9144000" cy="0"/>
          </a:xfrm>
          <a:prstGeom prst="line">
            <a:avLst/>
          </a:prstGeom>
          <a:noFill/>
          <a:ln w="38100">
            <a:solidFill>
              <a:srgbClr val="99CCFF"/>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48131" name="Line 4"/>
          <p:cNvSpPr>
            <a:spLocks noChangeShapeType="1"/>
          </p:cNvSpPr>
          <p:nvPr/>
        </p:nvSpPr>
        <p:spPr bwMode="auto">
          <a:xfrm flipV="1">
            <a:off x="685800" y="0"/>
            <a:ext cx="0" cy="6858000"/>
          </a:xfrm>
          <a:prstGeom prst="line">
            <a:avLst/>
          </a:prstGeom>
          <a:noFill/>
          <a:ln w="38100">
            <a:solidFill>
              <a:srgbClr val="FFFF99"/>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Tree>
    <p:extLst>
      <p:ext uri="{BB962C8B-B14F-4D97-AF65-F5344CB8AC3E}">
        <p14:creationId xmlns="" xmlns:p14="http://schemas.microsoft.com/office/powerpoint/2010/main" val="35403071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455E82FB-E221-4760-B97B-098DFE75AC56}" type="slidenum">
              <a:rPr lang="en-US" sz="1400"/>
              <a:pPr algn="r"/>
              <a:t>16</a:t>
            </a:fld>
            <a:endParaRPr lang="en-US" sz="1400"/>
          </a:p>
        </p:txBody>
      </p:sp>
      <p:sp>
        <p:nvSpPr>
          <p:cNvPr id="64514" name="Text Box 3"/>
          <p:cNvSpPr txBox="1">
            <a:spLocks noChangeArrowheads="1"/>
          </p:cNvSpPr>
          <p:nvPr/>
        </p:nvSpPr>
        <p:spPr bwMode="auto">
          <a:xfrm>
            <a:off x="609600" y="2773363"/>
            <a:ext cx="7773988" cy="646112"/>
          </a:xfrm>
          <a:prstGeom prst="rect">
            <a:avLst/>
          </a:prstGeom>
          <a:noFill/>
          <a:ln w="9525">
            <a:noFill/>
            <a:miter lim="800000"/>
            <a:headEnd/>
            <a:tailEnd/>
          </a:ln>
        </p:spPr>
        <p:txBody>
          <a:bodyPr>
            <a:spAutoFit/>
          </a:bodyPr>
          <a:lstStyle/>
          <a:p>
            <a:pPr algn="ctr" eaLnBrk="0" hangingPunct="0"/>
            <a:r>
              <a:rPr lang="en-US" sz="3600" b="1" dirty="0">
                <a:cs typeface="Tahoma" pitchFamily="34" charset="0"/>
              </a:rPr>
              <a:t>Free-surface multiple removal</a:t>
            </a:r>
          </a:p>
        </p:txBody>
      </p:sp>
      <p:sp>
        <p:nvSpPr>
          <p:cNvPr id="5" name="Line 3"/>
          <p:cNvSpPr>
            <a:spLocks noChangeShapeType="1"/>
          </p:cNvSpPr>
          <p:nvPr/>
        </p:nvSpPr>
        <p:spPr bwMode="auto">
          <a:xfrm>
            <a:off x="0" y="1371600"/>
            <a:ext cx="9144000" cy="0"/>
          </a:xfrm>
          <a:prstGeom prst="line">
            <a:avLst/>
          </a:prstGeom>
          <a:noFill/>
          <a:ln w="38100">
            <a:solidFill>
              <a:srgbClr val="99CCFF"/>
            </a:solidFill>
            <a:round/>
            <a:headEnd/>
            <a:tailEnd/>
          </a:ln>
        </p:spPr>
        <p:txBody>
          <a:bodyPr/>
          <a:lstStyle/>
          <a:p>
            <a:pPr>
              <a:defRPr/>
            </a:pPr>
            <a:endParaRPr lang="en-US">
              <a:latin typeface="+mn-lt"/>
              <a:cs typeface="+mn-cs"/>
            </a:endParaRPr>
          </a:p>
        </p:txBody>
      </p:sp>
      <p:sp>
        <p:nvSpPr>
          <p:cNvPr id="6" name="Line 4"/>
          <p:cNvSpPr>
            <a:spLocks noChangeShapeType="1"/>
          </p:cNvSpPr>
          <p:nvPr/>
        </p:nvSpPr>
        <p:spPr bwMode="auto">
          <a:xfrm flipV="1">
            <a:off x="685800" y="0"/>
            <a:ext cx="0" cy="6858000"/>
          </a:xfrm>
          <a:prstGeom prst="line">
            <a:avLst/>
          </a:prstGeom>
          <a:noFill/>
          <a:ln w="38100">
            <a:solidFill>
              <a:srgbClr val="FFFF99"/>
            </a:solidFill>
            <a:round/>
            <a:headEnd/>
            <a:tailEnd/>
          </a:ln>
        </p:spPr>
        <p:txBody>
          <a:bodyPr/>
          <a:lstStyle/>
          <a:p>
            <a:pPr>
              <a:defRPr/>
            </a:pPr>
            <a:endParaRPr lang="en-US">
              <a:latin typeface="+mn-lt"/>
              <a:cs typeface="+mn-cs"/>
            </a:endParaRPr>
          </a:p>
        </p:txBody>
      </p:sp>
    </p:spTree>
    <p:extLst>
      <p:ext uri="{BB962C8B-B14F-4D97-AF65-F5344CB8AC3E}">
        <p14:creationId xmlns="" xmlns:p14="http://schemas.microsoft.com/office/powerpoint/2010/main" val="32980039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6" name="Rectangle 2"/>
          <p:cNvSpPr>
            <a:spLocks noGrp="1" noChangeArrowheads="1"/>
          </p:cNvSpPr>
          <p:nvPr>
            <p:ph type="title"/>
          </p:nvPr>
        </p:nvSpPr>
        <p:spPr>
          <a:xfrm>
            <a:off x="457200" y="152400"/>
            <a:ext cx="8229600" cy="1143000"/>
          </a:xfrm>
        </p:spPr>
        <p:txBody>
          <a:bodyPr/>
          <a:lstStyle/>
          <a:p>
            <a:pPr eaLnBrk="1" hangingPunct="1"/>
            <a:r>
              <a:rPr lang="en-US" altLang="zh-CN" sz="3600" b="1" dirty="0" smtClean="0"/>
              <a:t>The 1D FS multiple removal algorithm</a:t>
            </a:r>
          </a:p>
        </p:txBody>
      </p:sp>
      <p:sp>
        <p:nvSpPr>
          <p:cNvPr id="1029" name="Line 3"/>
          <p:cNvSpPr>
            <a:spLocks noChangeShapeType="1"/>
          </p:cNvSpPr>
          <p:nvPr/>
        </p:nvSpPr>
        <p:spPr bwMode="auto">
          <a:xfrm>
            <a:off x="0" y="1371600"/>
            <a:ext cx="9144000" cy="0"/>
          </a:xfrm>
          <a:prstGeom prst="line">
            <a:avLst/>
          </a:prstGeom>
          <a:noFill/>
          <a:ln w="38100">
            <a:solidFill>
              <a:srgbClr val="99CCFF"/>
            </a:solidFill>
            <a:round/>
            <a:headEnd/>
            <a:tailEnd/>
          </a:ln>
        </p:spPr>
        <p:txBody>
          <a:bodyPr/>
          <a:lstStyle/>
          <a:p>
            <a:pPr>
              <a:defRPr/>
            </a:pPr>
            <a:endParaRPr lang="en-US">
              <a:latin typeface="+mn-lt"/>
              <a:cs typeface="+mn-cs"/>
            </a:endParaRPr>
          </a:p>
        </p:txBody>
      </p:sp>
      <p:sp>
        <p:nvSpPr>
          <p:cNvPr id="1030" name="Line 4"/>
          <p:cNvSpPr>
            <a:spLocks noChangeShapeType="1"/>
          </p:cNvSpPr>
          <p:nvPr/>
        </p:nvSpPr>
        <p:spPr bwMode="auto">
          <a:xfrm flipV="1">
            <a:off x="685800" y="0"/>
            <a:ext cx="0" cy="6858000"/>
          </a:xfrm>
          <a:prstGeom prst="line">
            <a:avLst/>
          </a:prstGeom>
          <a:noFill/>
          <a:ln w="38100">
            <a:solidFill>
              <a:srgbClr val="FFFF99"/>
            </a:solidFill>
            <a:round/>
            <a:headEnd/>
            <a:tailEnd/>
          </a:ln>
        </p:spPr>
        <p:txBody>
          <a:bodyPr/>
          <a:lstStyle/>
          <a:p>
            <a:pPr>
              <a:defRPr/>
            </a:pPr>
            <a:endParaRPr lang="en-US">
              <a:latin typeface="+mn-lt"/>
              <a:cs typeface="+mn-cs"/>
            </a:endParaRPr>
          </a:p>
        </p:txBody>
      </p:sp>
      <p:sp>
        <p:nvSpPr>
          <p:cNvPr id="1031" name="Rectangle 5"/>
          <p:cNvSpPr>
            <a:spLocks noChangeArrowheads="1"/>
          </p:cNvSpPr>
          <p:nvPr/>
        </p:nvSpPr>
        <p:spPr bwMode="auto">
          <a:xfrm>
            <a:off x="-228600" y="1416050"/>
            <a:ext cx="7543800" cy="519113"/>
          </a:xfrm>
          <a:prstGeom prst="rect">
            <a:avLst/>
          </a:prstGeom>
          <a:noFill/>
          <a:ln w="9525">
            <a:noFill/>
            <a:miter lim="800000"/>
            <a:headEnd/>
            <a:tailEnd/>
          </a:ln>
        </p:spPr>
        <p:txBody>
          <a:bodyPr>
            <a:spAutoFit/>
          </a:bodyPr>
          <a:lstStyle/>
          <a:p>
            <a:pPr algn="ctr">
              <a:defRPr/>
            </a:pPr>
            <a:r>
              <a:rPr lang="en-US" altLang="zh-CN" sz="2800" b="1" u="sng" dirty="0">
                <a:latin typeface="+mn-lt"/>
                <a:cs typeface="+mn-cs"/>
              </a:rPr>
              <a:t>Data without a free surface</a:t>
            </a:r>
          </a:p>
        </p:txBody>
      </p:sp>
      <p:sp>
        <p:nvSpPr>
          <p:cNvPr id="1032" name="Line 6"/>
          <p:cNvSpPr>
            <a:spLocks noChangeShapeType="1"/>
          </p:cNvSpPr>
          <p:nvPr/>
        </p:nvSpPr>
        <p:spPr bwMode="auto">
          <a:xfrm>
            <a:off x="3316288" y="2581275"/>
            <a:ext cx="0" cy="681038"/>
          </a:xfrm>
          <a:prstGeom prst="line">
            <a:avLst/>
          </a:prstGeom>
          <a:noFill/>
          <a:ln w="38100">
            <a:solidFill>
              <a:schemeClr val="tx1"/>
            </a:solidFill>
            <a:round/>
            <a:headEnd/>
            <a:tailEnd type="triangle" w="med" len="med"/>
          </a:ln>
        </p:spPr>
        <p:txBody>
          <a:bodyPr/>
          <a:lstStyle/>
          <a:p>
            <a:pPr>
              <a:defRPr/>
            </a:pPr>
            <a:endParaRPr lang="en-US">
              <a:latin typeface="+mn-lt"/>
              <a:cs typeface="+mn-cs"/>
            </a:endParaRPr>
          </a:p>
        </p:txBody>
      </p:sp>
      <p:sp>
        <p:nvSpPr>
          <p:cNvPr id="330761" name="AutoShape 7"/>
          <p:cNvSpPr>
            <a:spLocks noChangeArrowheads="1"/>
          </p:cNvSpPr>
          <p:nvPr/>
        </p:nvSpPr>
        <p:spPr bwMode="auto">
          <a:xfrm>
            <a:off x="3187700" y="2209800"/>
            <a:ext cx="257175" cy="247650"/>
          </a:xfrm>
          <a:prstGeom prst="sun">
            <a:avLst>
              <a:gd name="adj" fmla="val 25000"/>
            </a:avLst>
          </a:prstGeom>
          <a:solidFill>
            <a:srgbClr val="FF0000"/>
          </a:solidFill>
          <a:ln w="9525">
            <a:solidFill>
              <a:schemeClr val="tx1"/>
            </a:solidFill>
            <a:miter lim="800000"/>
            <a:headEnd/>
            <a:tailEnd/>
          </a:ln>
        </p:spPr>
        <p:txBody>
          <a:bodyPr wrap="none" anchor="ctr"/>
          <a:lstStyle/>
          <a:p>
            <a:endParaRPr lang="en-US"/>
          </a:p>
        </p:txBody>
      </p:sp>
      <p:grpSp>
        <p:nvGrpSpPr>
          <p:cNvPr id="2" name="Group 8"/>
          <p:cNvGrpSpPr>
            <a:grpSpLocks/>
          </p:cNvGrpSpPr>
          <p:nvPr/>
        </p:nvGrpSpPr>
        <p:grpSpPr bwMode="auto">
          <a:xfrm>
            <a:off x="3830638" y="2271713"/>
            <a:ext cx="193675" cy="185737"/>
            <a:chOff x="1440" y="1200"/>
            <a:chExt cx="192" cy="144"/>
          </a:xfrm>
        </p:grpSpPr>
        <p:sp>
          <p:nvSpPr>
            <p:cNvPr id="1056" name="Line 9"/>
            <p:cNvSpPr>
              <a:spLocks noChangeShapeType="1"/>
            </p:cNvSpPr>
            <p:nvPr/>
          </p:nvSpPr>
          <p:spPr bwMode="auto">
            <a:xfrm>
              <a:off x="1440" y="1200"/>
              <a:ext cx="96" cy="144"/>
            </a:xfrm>
            <a:prstGeom prst="line">
              <a:avLst/>
            </a:prstGeom>
            <a:noFill/>
            <a:ln w="38100">
              <a:solidFill>
                <a:srgbClr val="008000"/>
              </a:solidFill>
              <a:round/>
              <a:headEnd/>
              <a:tailEnd/>
            </a:ln>
          </p:spPr>
          <p:txBody>
            <a:bodyPr/>
            <a:lstStyle/>
            <a:p>
              <a:pPr>
                <a:defRPr/>
              </a:pPr>
              <a:endParaRPr lang="en-US">
                <a:latin typeface="+mn-lt"/>
                <a:cs typeface="+mn-cs"/>
              </a:endParaRPr>
            </a:p>
          </p:txBody>
        </p:sp>
        <p:sp>
          <p:nvSpPr>
            <p:cNvPr id="1057" name="Line 10"/>
            <p:cNvSpPr>
              <a:spLocks noChangeShapeType="1"/>
            </p:cNvSpPr>
            <p:nvPr/>
          </p:nvSpPr>
          <p:spPr bwMode="auto">
            <a:xfrm flipH="1">
              <a:off x="1536" y="1200"/>
              <a:ext cx="96" cy="144"/>
            </a:xfrm>
            <a:prstGeom prst="line">
              <a:avLst/>
            </a:prstGeom>
            <a:noFill/>
            <a:ln w="38100">
              <a:solidFill>
                <a:srgbClr val="008000"/>
              </a:solidFill>
              <a:round/>
              <a:headEnd/>
              <a:tailEnd/>
            </a:ln>
          </p:spPr>
          <p:txBody>
            <a:bodyPr/>
            <a:lstStyle/>
            <a:p>
              <a:pPr>
                <a:defRPr/>
              </a:pPr>
              <a:endParaRPr lang="en-US">
                <a:latin typeface="+mn-lt"/>
                <a:cs typeface="+mn-cs"/>
              </a:endParaRPr>
            </a:p>
          </p:txBody>
        </p:sp>
        <p:sp>
          <p:nvSpPr>
            <p:cNvPr id="1058" name="Line 11"/>
            <p:cNvSpPr>
              <a:spLocks noChangeShapeType="1"/>
            </p:cNvSpPr>
            <p:nvPr/>
          </p:nvSpPr>
          <p:spPr bwMode="auto">
            <a:xfrm>
              <a:off x="1440" y="1200"/>
              <a:ext cx="192" cy="0"/>
            </a:xfrm>
            <a:prstGeom prst="line">
              <a:avLst/>
            </a:prstGeom>
            <a:noFill/>
            <a:ln w="38100">
              <a:solidFill>
                <a:srgbClr val="008000"/>
              </a:solidFill>
              <a:round/>
              <a:headEnd/>
              <a:tailEnd/>
            </a:ln>
          </p:spPr>
          <p:txBody>
            <a:bodyPr/>
            <a:lstStyle/>
            <a:p>
              <a:pPr>
                <a:defRPr/>
              </a:pPr>
              <a:endParaRPr lang="en-US">
                <a:latin typeface="+mn-lt"/>
                <a:cs typeface="+mn-cs"/>
              </a:endParaRPr>
            </a:p>
          </p:txBody>
        </p:sp>
      </p:grpSp>
      <p:sp>
        <p:nvSpPr>
          <p:cNvPr id="1035" name="Line 12"/>
          <p:cNvSpPr>
            <a:spLocks noChangeShapeType="1"/>
          </p:cNvSpPr>
          <p:nvPr/>
        </p:nvSpPr>
        <p:spPr bwMode="auto">
          <a:xfrm>
            <a:off x="2544763" y="3386138"/>
            <a:ext cx="2122487" cy="0"/>
          </a:xfrm>
          <a:prstGeom prst="line">
            <a:avLst/>
          </a:prstGeom>
          <a:noFill/>
          <a:ln w="38100">
            <a:solidFill>
              <a:srgbClr val="996633"/>
            </a:solidFill>
            <a:round/>
            <a:headEnd/>
            <a:tailEnd/>
          </a:ln>
        </p:spPr>
        <p:txBody>
          <a:bodyPr/>
          <a:lstStyle/>
          <a:p>
            <a:pPr>
              <a:defRPr/>
            </a:pPr>
            <a:endParaRPr lang="en-US">
              <a:latin typeface="+mn-lt"/>
              <a:cs typeface="+mn-cs"/>
            </a:endParaRPr>
          </a:p>
        </p:txBody>
      </p:sp>
      <p:sp>
        <p:nvSpPr>
          <p:cNvPr id="1036" name="Line 13"/>
          <p:cNvSpPr>
            <a:spLocks noChangeShapeType="1"/>
          </p:cNvSpPr>
          <p:nvPr/>
        </p:nvSpPr>
        <p:spPr bwMode="auto">
          <a:xfrm>
            <a:off x="2544763" y="3881438"/>
            <a:ext cx="2122487" cy="0"/>
          </a:xfrm>
          <a:prstGeom prst="line">
            <a:avLst/>
          </a:prstGeom>
          <a:noFill/>
          <a:ln w="38100">
            <a:solidFill>
              <a:srgbClr val="996633"/>
            </a:solidFill>
            <a:round/>
            <a:headEnd/>
            <a:tailEnd/>
          </a:ln>
        </p:spPr>
        <p:txBody>
          <a:bodyPr/>
          <a:lstStyle/>
          <a:p>
            <a:pPr>
              <a:defRPr/>
            </a:pPr>
            <a:endParaRPr lang="en-US">
              <a:latin typeface="+mn-lt"/>
              <a:cs typeface="+mn-cs"/>
            </a:endParaRPr>
          </a:p>
        </p:txBody>
      </p:sp>
      <p:sp>
        <p:nvSpPr>
          <p:cNvPr id="1037" name="Line 14"/>
          <p:cNvSpPr>
            <a:spLocks noChangeShapeType="1"/>
          </p:cNvSpPr>
          <p:nvPr/>
        </p:nvSpPr>
        <p:spPr bwMode="auto">
          <a:xfrm>
            <a:off x="2544763" y="3633788"/>
            <a:ext cx="2122487" cy="0"/>
          </a:xfrm>
          <a:prstGeom prst="line">
            <a:avLst/>
          </a:prstGeom>
          <a:noFill/>
          <a:ln w="38100">
            <a:solidFill>
              <a:srgbClr val="996633"/>
            </a:solidFill>
            <a:round/>
            <a:headEnd/>
            <a:tailEnd/>
          </a:ln>
        </p:spPr>
        <p:txBody>
          <a:bodyPr/>
          <a:lstStyle/>
          <a:p>
            <a:pPr>
              <a:defRPr/>
            </a:pPr>
            <a:endParaRPr lang="en-US">
              <a:latin typeface="+mn-lt"/>
              <a:cs typeface="+mn-cs"/>
            </a:endParaRPr>
          </a:p>
        </p:txBody>
      </p:sp>
      <p:sp>
        <p:nvSpPr>
          <p:cNvPr id="1038" name="Line 15"/>
          <p:cNvSpPr>
            <a:spLocks noChangeShapeType="1"/>
          </p:cNvSpPr>
          <p:nvPr/>
        </p:nvSpPr>
        <p:spPr bwMode="auto">
          <a:xfrm>
            <a:off x="3895725" y="2581275"/>
            <a:ext cx="0" cy="681038"/>
          </a:xfrm>
          <a:prstGeom prst="line">
            <a:avLst/>
          </a:prstGeom>
          <a:noFill/>
          <a:ln w="38100">
            <a:solidFill>
              <a:schemeClr val="tx1"/>
            </a:solidFill>
            <a:round/>
            <a:headEnd type="triangle" w="med" len="med"/>
            <a:tailEnd/>
          </a:ln>
        </p:spPr>
        <p:txBody>
          <a:bodyPr/>
          <a:lstStyle/>
          <a:p>
            <a:pPr>
              <a:defRPr/>
            </a:pPr>
            <a:endParaRPr lang="en-US">
              <a:latin typeface="+mn-lt"/>
              <a:cs typeface="+mn-cs"/>
            </a:endParaRPr>
          </a:p>
        </p:txBody>
      </p:sp>
      <p:sp>
        <p:nvSpPr>
          <p:cNvPr id="1039" name="Line 16"/>
          <p:cNvSpPr>
            <a:spLocks noChangeShapeType="1"/>
          </p:cNvSpPr>
          <p:nvPr/>
        </p:nvSpPr>
        <p:spPr bwMode="auto">
          <a:xfrm>
            <a:off x="3316288" y="5276850"/>
            <a:ext cx="0" cy="681038"/>
          </a:xfrm>
          <a:prstGeom prst="line">
            <a:avLst/>
          </a:prstGeom>
          <a:noFill/>
          <a:ln w="38100">
            <a:solidFill>
              <a:schemeClr val="tx1"/>
            </a:solidFill>
            <a:round/>
            <a:headEnd/>
            <a:tailEnd type="triangle" w="med" len="med"/>
          </a:ln>
        </p:spPr>
        <p:txBody>
          <a:bodyPr/>
          <a:lstStyle/>
          <a:p>
            <a:pPr>
              <a:defRPr/>
            </a:pPr>
            <a:endParaRPr lang="en-US">
              <a:latin typeface="+mn-lt"/>
              <a:cs typeface="+mn-cs"/>
            </a:endParaRPr>
          </a:p>
        </p:txBody>
      </p:sp>
      <p:sp>
        <p:nvSpPr>
          <p:cNvPr id="330768" name="AutoShape 17"/>
          <p:cNvSpPr>
            <a:spLocks noChangeArrowheads="1"/>
          </p:cNvSpPr>
          <p:nvPr/>
        </p:nvSpPr>
        <p:spPr bwMode="auto">
          <a:xfrm>
            <a:off x="3187700" y="4781550"/>
            <a:ext cx="257175" cy="247650"/>
          </a:xfrm>
          <a:prstGeom prst="sun">
            <a:avLst>
              <a:gd name="adj" fmla="val 25000"/>
            </a:avLst>
          </a:prstGeom>
          <a:solidFill>
            <a:srgbClr val="FF0000"/>
          </a:solidFill>
          <a:ln w="9525">
            <a:solidFill>
              <a:schemeClr val="tx1"/>
            </a:solidFill>
            <a:miter lim="800000"/>
            <a:headEnd/>
            <a:tailEnd/>
          </a:ln>
        </p:spPr>
        <p:txBody>
          <a:bodyPr wrap="none" anchor="ctr"/>
          <a:lstStyle/>
          <a:p>
            <a:endParaRPr lang="en-US"/>
          </a:p>
        </p:txBody>
      </p:sp>
      <p:grpSp>
        <p:nvGrpSpPr>
          <p:cNvPr id="3" name="Group 18"/>
          <p:cNvGrpSpPr>
            <a:grpSpLocks/>
          </p:cNvGrpSpPr>
          <p:nvPr/>
        </p:nvGrpSpPr>
        <p:grpSpPr bwMode="auto">
          <a:xfrm>
            <a:off x="3830638" y="4843463"/>
            <a:ext cx="193675" cy="185737"/>
            <a:chOff x="1440" y="1200"/>
            <a:chExt cx="192" cy="144"/>
          </a:xfrm>
        </p:grpSpPr>
        <p:sp>
          <p:nvSpPr>
            <p:cNvPr id="1053" name="Line 19"/>
            <p:cNvSpPr>
              <a:spLocks noChangeShapeType="1"/>
            </p:cNvSpPr>
            <p:nvPr/>
          </p:nvSpPr>
          <p:spPr bwMode="auto">
            <a:xfrm>
              <a:off x="1440" y="1200"/>
              <a:ext cx="96" cy="144"/>
            </a:xfrm>
            <a:prstGeom prst="line">
              <a:avLst/>
            </a:prstGeom>
            <a:noFill/>
            <a:ln w="38100">
              <a:solidFill>
                <a:srgbClr val="008000"/>
              </a:solidFill>
              <a:round/>
              <a:headEnd/>
              <a:tailEnd/>
            </a:ln>
          </p:spPr>
          <p:txBody>
            <a:bodyPr/>
            <a:lstStyle/>
            <a:p>
              <a:pPr>
                <a:defRPr/>
              </a:pPr>
              <a:endParaRPr lang="en-US">
                <a:latin typeface="+mn-lt"/>
                <a:cs typeface="+mn-cs"/>
              </a:endParaRPr>
            </a:p>
          </p:txBody>
        </p:sp>
        <p:sp>
          <p:nvSpPr>
            <p:cNvPr id="1054" name="Line 20"/>
            <p:cNvSpPr>
              <a:spLocks noChangeShapeType="1"/>
            </p:cNvSpPr>
            <p:nvPr/>
          </p:nvSpPr>
          <p:spPr bwMode="auto">
            <a:xfrm flipH="1">
              <a:off x="1536" y="1200"/>
              <a:ext cx="96" cy="144"/>
            </a:xfrm>
            <a:prstGeom prst="line">
              <a:avLst/>
            </a:prstGeom>
            <a:noFill/>
            <a:ln w="38100">
              <a:solidFill>
                <a:srgbClr val="008000"/>
              </a:solidFill>
              <a:round/>
              <a:headEnd/>
              <a:tailEnd/>
            </a:ln>
          </p:spPr>
          <p:txBody>
            <a:bodyPr/>
            <a:lstStyle/>
            <a:p>
              <a:pPr>
                <a:defRPr/>
              </a:pPr>
              <a:endParaRPr lang="en-US">
                <a:latin typeface="+mn-lt"/>
                <a:cs typeface="+mn-cs"/>
              </a:endParaRPr>
            </a:p>
          </p:txBody>
        </p:sp>
        <p:sp>
          <p:nvSpPr>
            <p:cNvPr id="1055" name="Line 21"/>
            <p:cNvSpPr>
              <a:spLocks noChangeShapeType="1"/>
            </p:cNvSpPr>
            <p:nvPr/>
          </p:nvSpPr>
          <p:spPr bwMode="auto">
            <a:xfrm>
              <a:off x="1440" y="1200"/>
              <a:ext cx="192" cy="0"/>
            </a:xfrm>
            <a:prstGeom prst="line">
              <a:avLst/>
            </a:prstGeom>
            <a:noFill/>
            <a:ln w="38100">
              <a:solidFill>
                <a:srgbClr val="008000"/>
              </a:solidFill>
              <a:round/>
              <a:headEnd/>
              <a:tailEnd/>
            </a:ln>
          </p:spPr>
          <p:txBody>
            <a:bodyPr/>
            <a:lstStyle/>
            <a:p>
              <a:pPr>
                <a:defRPr/>
              </a:pPr>
              <a:endParaRPr lang="en-US">
                <a:latin typeface="+mn-lt"/>
                <a:cs typeface="+mn-cs"/>
              </a:endParaRPr>
            </a:p>
          </p:txBody>
        </p:sp>
      </p:grpSp>
      <p:sp>
        <p:nvSpPr>
          <p:cNvPr id="1042" name="Line 22"/>
          <p:cNvSpPr>
            <a:spLocks noChangeShapeType="1"/>
          </p:cNvSpPr>
          <p:nvPr/>
        </p:nvSpPr>
        <p:spPr bwMode="auto">
          <a:xfrm>
            <a:off x="2544763" y="6081713"/>
            <a:ext cx="2122487" cy="0"/>
          </a:xfrm>
          <a:prstGeom prst="line">
            <a:avLst/>
          </a:prstGeom>
          <a:noFill/>
          <a:ln w="38100">
            <a:solidFill>
              <a:srgbClr val="996633"/>
            </a:solidFill>
            <a:round/>
            <a:headEnd/>
            <a:tailEnd/>
          </a:ln>
        </p:spPr>
        <p:txBody>
          <a:bodyPr/>
          <a:lstStyle/>
          <a:p>
            <a:pPr>
              <a:defRPr/>
            </a:pPr>
            <a:endParaRPr lang="en-US">
              <a:latin typeface="+mn-lt"/>
              <a:cs typeface="+mn-cs"/>
            </a:endParaRPr>
          </a:p>
        </p:txBody>
      </p:sp>
      <p:sp>
        <p:nvSpPr>
          <p:cNvPr id="1043" name="Line 23"/>
          <p:cNvSpPr>
            <a:spLocks noChangeShapeType="1"/>
          </p:cNvSpPr>
          <p:nvPr/>
        </p:nvSpPr>
        <p:spPr bwMode="auto">
          <a:xfrm>
            <a:off x="3895725" y="5276850"/>
            <a:ext cx="0" cy="681038"/>
          </a:xfrm>
          <a:prstGeom prst="line">
            <a:avLst/>
          </a:prstGeom>
          <a:noFill/>
          <a:ln w="38100">
            <a:solidFill>
              <a:schemeClr val="tx1"/>
            </a:solidFill>
            <a:round/>
            <a:headEnd type="triangle" w="med" len="med"/>
            <a:tailEnd/>
          </a:ln>
        </p:spPr>
        <p:txBody>
          <a:bodyPr/>
          <a:lstStyle/>
          <a:p>
            <a:pPr>
              <a:defRPr/>
            </a:pPr>
            <a:endParaRPr lang="en-US">
              <a:latin typeface="+mn-lt"/>
              <a:cs typeface="+mn-cs"/>
            </a:endParaRPr>
          </a:p>
        </p:txBody>
      </p:sp>
      <p:sp>
        <p:nvSpPr>
          <p:cNvPr id="1044" name="Line 24"/>
          <p:cNvSpPr>
            <a:spLocks noChangeShapeType="1"/>
          </p:cNvSpPr>
          <p:nvPr/>
        </p:nvSpPr>
        <p:spPr bwMode="auto">
          <a:xfrm>
            <a:off x="2544763" y="4719638"/>
            <a:ext cx="2122487" cy="0"/>
          </a:xfrm>
          <a:prstGeom prst="line">
            <a:avLst/>
          </a:prstGeom>
          <a:noFill/>
          <a:ln w="38100">
            <a:solidFill>
              <a:schemeClr val="accent2"/>
            </a:solidFill>
            <a:round/>
            <a:headEnd/>
            <a:tailEnd/>
          </a:ln>
        </p:spPr>
        <p:txBody>
          <a:bodyPr/>
          <a:lstStyle/>
          <a:p>
            <a:pPr>
              <a:defRPr/>
            </a:pPr>
            <a:endParaRPr lang="en-US">
              <a:latin typeface="+mn-lt"/>
              <a:cs typeface="+mn-cs"/>
            </a:endParaRPr>
          </a:p>
        </p:txBody>
      </p:sp>
      <p:sp>
        <p:nvSpPr>
          <p:cNvPr id="330773" name="Text Box 25"/>
          <p:cNvSpPr txBox="1">
            <a:spLocks noChangeArrowheads="1"/>
          </p:cNvSpPr>
          <p:nvPr/>
        </p:nvSpPr>
        <p:spPr bwMode="auto">
          <a:xfrm>
            <a:off x="3319463" y="3014663"/>
            <a:ext cx="355600" cy="461962"/>
          </a:xfrm>
          <a:prstGeom prst="rect">
            <a:avLst/>
          </a:prstGeom>
          <a:noFill/>
          <a:ln w="9525">
            <a:noFill/>
            <a:miter lim="800000"/>
            <a:headEnd/>
            <a:tailEnd/>
          </a:ln>
        </p:spPr>
        <p:txBody>
          <a:bodyPr wrap="none">
            <a:spAutoFit/>
          </a:bodyPr>
          <a:lstStyle/>
          <a:p>
            <a:pPr algn="ctr"/>
            <a:r>
              <a:rPr lang="en-US" altLang="zh-CN" sz="2400" b="1"/>
              <a:t>1</a:t>
            </a:r>
          </a:p>
        </p:txBody>
      </p:sp>
      <p:sp>
        <p:nvSpPr>
          <p:cNvPr id="330774" name="Text Box 26"/>
          <p:cNvSpPr txBox="1">
            <a:spLocks noChangeArrowheads="1"/>
          </p:cNvSpPr>
          <p:nvPr/>
        </p:nvSpPr>
        <p:spPr bwMode="auto">
          <a:xfrm>
            <a:off x="3319463" y="5710238"/>
            <a:ext cx="355600" cy="461962"/>
          </a:xfrm>
          <a:prstGeom prst="rect">
            <a:avLst/>
          </a:prstGeom>
          <a:noFill/>
          <a:ln w="9525">
            <a:noFill/>
            <a:miter lim="800000"/>
            <a:headEnd/>
            <a:tailEnd/>
          </a:ln>
        </p:spPr>
        <p:txBody>
          <a:bodyPr wrap="none">
            <a:spAutoFit/>
          </a:bodyPr>
          <a:lstStyle/>
          <a:p>
            <a:pPr algn="ctr"/>
            <a:r>
              <a:rPr lang="en-US" altLang="zh-CN" sz="2400" b="1"/>
              <a:t>1</a:t>
            </a:r>
          </a:p>
        </p:txBody>
      </p:sp>
      <p:graphicFrame>
        <p:nvGraphicFramePr>
          <p:cNvPr id="330754" name="Object 2"/>
          <p:cNvGraphicFramePr>
            <a:graphicFrameLocks noChangeAspect="1"/>
          </p:cNvGraphicFramePr>
          <p:nvPr/>
        </p:nvGraphicFramePr>
        <p:xfrm>
          <a:off x="4024313" y="2705100"/>
          <a:ext cx="579437" cy="327025"/>
        </p:xfrm>
        <a:graphic>
          <a:graphicData uri="http://schemas.openxmlformats.org/presentationml/2006/ole">
            <p:oleObj spid="_x0000_s1026" name="Equation" r:id="rId4" imgW="8829743" imgH="4867185" progId="Equation.3">
              <p:embed/>
            </p:oleObj>
          </a:graphicData>
        </a:graphic>
      </p:graphicFrame>
      <p:sp>
        <p:nvSpPr>
          <p:cNvPr id="1047" name="Line 28"/>
          <p:cNvSpPr>
            <a:spLocks noChangeShapeType="1"/>
          </p:cNvSpPr>
          <p:nvPr/>
        </p:nvSpPr>
        <p:spPr bwMode="auto">
          <a:xfrm>
            <a:off x="2544763" y="6577013"/>
            <a:ext cx="2122487" cy="0"/>
          </a:xfrm>
          <a:prstGeom prst="line">
            <a:avLst/>
          </a:prstGeom>
          <a:noFill/>
          <a:ln w="38100">
            <a:solidFill>
              <a:srgbClr val="996633"/>
            </a:solidFill>
            <a:round/>
            <a:headEnd/>
            <a:tailEnd/>
          </a:ln>
        </p:spPr>
        <p:txBody>
          <a:bodyPr/>
          <a:lstStyle/>
          <a:p>
            <a:pPr>
              <a:defRPr/>
            </a:pPr>
            <a:endParaRPr lang="en-US">
              <a:latin typeface="+mn-lt"/>
              <a:cs typeface="+mn-cs"/>
            </a:endParaRPr>
          </a:p>
        </p:txBody>
      </p:sp>
      <p:sp>
        <p:nvSpPr>
          <p:cNvPr id="1048" name="Line 29"/>
          <p:cNvSpPr>
            <a:spLocks noChangeShapeType="1"/>
          </p:cNvSpPr>
          <p:nvPr/>
        </p:nvSpPr>
        <p:spPr bwMode="auto">
          <a:xfrm>
            <a:off x="2544763" y="6329363"/>
            <a:ext cx="2122487" cy="0"/>
          </a:xfrm>
          <a:prstGeom prst="line">
            <a:avLst/>
          </a:prstGeom>
          <a:noFill/>
          <a:ln w="38100">
            <a:solidFill>
              <a:srgbClr val="996633"/>
            </a:solidFill>
            <a:round/>
            <a:headEnd/>
            <a:tailEnd/>
          </a:ln>
        </p:spPr>
        <p:txBody>
          <a:bodyPr/>
          <a:lstStyle/>
          <a:p>
            <a:pPr>
              <a:defRPr/>
            </a:pPr>
            <a:endParaRPr lang="en-US">
              <a:latin typeface="+mn-lt"/>
              <a:cs typeface="+mn-cs"/>
            </a:endParaRPr>
          </a:p>
        </p:txBody>
      </p:sp>
      <p:graphicFrame>
        <p:nvGraphicFramePr>
          <p:cNvPr id="330755" name="Object 3"/>
          <p:cNvGraphicFramePr>
            <a:graphicFrameLocks noChangeAspect="1"/>
          </p:cNvGraphicFramePr>
          <p:nvPr/>
        </p:nvGraphicFramePr>
        <p:xfrm>
          <a:off x="3963988" y="5370513"/>
          <a:ext cx="700087" cy="388937"/>
        </p:xfrm>
        <a:graphic>
          <a:graphicData uri="http://schemas.openxmlformats.org/presentationml/2006/ole">
            <p:oleObj spid="_x0000_s1027" name="Equation" r:id="rId5" imgW="10658543" imgH="5781585" progId="Equation.3">
              <p:embed/>
            </p:oleObj>
          </a:graphicData>
        </a:graphic>
      </p:graphicFrame>
      <p:sp>
        <p:nvSpPr>
          <p:cNvPr id="1049" name="Rectangle 31"/>
          <p:cNvSpPr>
            <a:spLocks noChangeArrowheads="1"/>
          </p:cNvSpPr>
          <p:nvPr/>
        </p:nvSpPr>
        <p:spPr bwMode="auto">
          <a:xfrm>
            <a:off x="685800" y="4038600"/>
            <a:ext cx="5081588" cy="519113"/>
          </a:xfrm>
          <a:prstGeom prst="rect">
            <a:avLst/>
          </a:prstGeom>
          <a:noFill/>
          <a:ln w="9525">
            <a:noFill/>
            <a:miter lim="800000"/>
            <a:headEnd/>
            <a:tailEnd/>
          </a:ln>
        </p:spPr>
        <p:txBody>
          <a:bodyPr>
            <a:spAutoFit/>
          </a:bodyPr>
          <a:lstStyle/>
          <a:p>
            <a:pPr algn="ctr">
              <a:defRPr/>
            </a:pPr>
            <a:r>
              <a:rPr lang="en-US" altLang="zh-CN" sz="2800" b="1" u="sng">
                <a:latin typeface="+mn-lt"/>
                <a:cs typeface="+mn-cs"/>
              </a:rPr>
              <a:t>Data with a free surface</a:t>
            </a:r>
          </a:p>
        </p:txBody>
      </p:sp>
      <p:sp>
        <p:nvSpPr>
          <p:cNvPr id="1050" name="Text Box 32"/>
          <p:cNvSpPr txBox="1">
            <a:spLocks noChangeArrowheads="1"/>
          </p:cNvSpPr>
          <p:nvPr/>
        </p:nvSpPr>
        <p:spPr bwMode="auto">
          <a:xfrm>
            <a:off x="5411788" y="5180013"/>
            <a:ext cx="3063274" cy="830997"/>
          </a:xfrm>
          <a:prstGeom prst="rect">
            <a:avLst/>
          </a:prstGeom>
          <a:noFill/>
          <a:ln w="9525">
            <a:noFill/>
            <a:miter lim="800000"/>
            <a:headEnd/>
            <a:tailEnd/>
          </a:ln>
        </p:spPr>
        <p:txBody>
          <a:bodyPr wrap="none">
            <a:spAutoFit/>
          </a:bodyPr>
          <a:lstStyle/>
          <a:p>
            <a:pPr>
              <a:defRPr/>
            </a:pPr>
            <a:r>
              <a:rPr lang="en-US" altLang="zh-CN" sz="2400" dirty="0">
                <a:latin typeface="+mn-lt"/>
                <a:cs typeface="+mn-cs"/>
              </a:rPr>
              <a:t>      </a:t>
            </a:r>
            <a:r>
              <a:rPr lang="en-US" altLang="zh-CN" sz="2400" dirty="0" smtClean="0">
                <a:latin typeface="+mn-lt"/>
                <a:cs typeface="+mn-cs"/>
              </a:rPr>
              <a:t>  </a:t>
            </a:r>
            <a:r>
              <a:rPr lang="en-US" altLang="zh-CN" sz="2400" b="1" dirty="0" smtClean="0">
                <a:latin typeface="+mn-lt"/>
                <a:cs typeface="+mn-cs"/>
              </a:rPr>
              <a:t>contains </a:t>
            </a:r>
            <a:endParaRPr lang="en-US" altLang="zh-CN" sz="2400" b="1" dirty="0">
              <a:latin typeface="+mn-lt"/>
              <a:cs typeface="+mn-cs"/>
            </a:endParaRPr>
          </a:p>
          <a:p>
            <a:pPr>
              <a:defRPr/>
            </a:pPr>
            <a:r>
              <a:rPr lang="en-US" altLang="zh-CN" sz="2400" b="1" dirty="0">
                <a:latin typeface="+mn-lt"/>
                <a:cs typeface="+mn-cs"/>
              </a:rPr>
              <a:t>free-surface multiples.</a:t>
            </a:r>
          </a:p>
        </p:txBody>
      </p:sp>
      <p:pic>
        <p:nvPicPr>
          <p:cNvPr id="330779" name="Picture 33"/>
          <p:cNvPicPr>
            <a:picLocks noChangeAspect="1" noChangeArrowheads="1"/>
          </p:cNvPicPr>
          <p:nvPr/>
        </p:nvPicPr>
        <p:blipFill>
          <a:blip r:embed="rId6" cstate="print"/>
          <a:srcRect/>
          <a:stretch>
            <a:fillRect/>
          </a:stretch>
        </p:blipFill>
        <p:spPr bwMode="auto">
          <a:xfrm>
            <a:off x="5629275" y="5257800"/>
            <a:ext cx="338138" cy="403225"/>
          </a:xfrm>
          <a:prstGeom prst="rect">
            <a:avLst/>
          </a:prstGeom>
          <a:noFill/>
          <a:ln w="9525">
            <a:noFill/>
            <a:miter lim="800000"/>
            <a:headEnd/>
            <a:tailEnd/>
          </a:ln>
        </p:spPr>
      </p:pic>
      <p:sp>
        <p:nvSpPr>
          <p:cNvPr id="330780" name="Rectangle 34"/>
          <p:cNvSpPr>
            <a:spLocks noChangeArrowheads="1"/>
          </p:cNvSpPr>
          <p:nvPr/>
        </p:nvSpPr>
        <p:spPr bwMode="auto">
          <a:xfrm>
            <a:off x="5410200" y="5091113"/>
            <a:ext cx="3605213" cy="1004887"/>
          </a:xfrm>
          <a:prstGeom prst="rect">
            <a:avLst/>
          </a:prstGeom>
          <a:noFill/>
          <a:ln w="31750">
            <a:solidFill>
              <a:srgbClr val="0000FF"/>
            </a:solidFill>
            <a:miter lim="800000"/>
            <a:headEnd/>
            <a:tailEnd/>
          </a:ln>
        </p:spPr>
        <p:txBody>
          <a:bodyPr wrap="none" anchor="ctr"/>
          <a:lstStyle/>
          <a:p>
            <a:endParaRPr lang="en-US"/>
          </a:p>
        </p:txBody>
      </p:sp>
    </p:spTree>
    <p:extLst>
      <p:ext uri="{BB962C8B-B14F-4D97-AF65-F5344CB8AC3E}">
        <p14:creationId xmlns="" xmlns:p14="http://schemas.microsoft.com/office/powerpoint/2010/main" val="11930356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85" name="Line 2"/>
          <p:cNvSpPr>
            <a:spLocks noChangeShapeType="1"/>
          </p:cNvSpPr>
          <p:nvPr/>
        </p:nvSpPr>
        <p:spPr bwMode="auto">
          <a:xfrm flipV="1">
            <a:off x="685800" y="0"/>
            <a:ext cx="0" cy="6858000"/>
          </a:xfrm>
          <a:prstGeom prst="line">
            <a:avLst/>
          </a:prstGeom>
          <a:noFill/>
          <a:ln w="38100">
            <a:solidFill>
              <a:srgbClr val="FFFF99"/>
            </a:solidFill>
            <a:round/>
            <a:headEnd/>
            <a:tailEnd/>
          </a:ln>
        </p:spPr>
        <p:txBody>
          <a:bodyPr/>
          <a:lstStyle/>
          <a:p>
            <a:endParaRPr lang="en-US"/>
          </a:p>
        </p:txBody>
      </p:sp>
      <p:sp>
        <p:nvSpPr>
          <p:cNvPr id="331786" name="Rectangle 3"/>
          <p:cNvSpPr>
            <a:spLocks noChangeArrowheads="1"/>
          </p:cNvSpPr>
          <p:nvPr/>
        </p:nvSpPr>
        <p:spPr bwMode="auto">
          <a:xfrm>
            <a:off x="762000" y="822325"/>
            <a:ext cx="8248650" cy="2374900"/>
          </a:xfrm>
          <a:prstGeom prst="rect">
            <a:avLst/>
          </a:prstGeom>
          <a:solidFill>
            <a:srgbClr val="1505E5"/>
          </a:solidFill>
          <a:ln w="9525">
            <a:solidFill>
              <a:schemeClr val="tx1"/>
            </a:solidFill>
            <a:miter lim="800000"/>
            <a:headEnd/>
            <a:tailEnd/>
          </a:ln>
        </p:spPr>
        <p:txBody>
          <a:bodyPr wrap="none" anchor="ctr"/>
          <a:lstStyle/>
          <a:p>
            <a:endParaRPr lang="en-US"/>
          </a:p>
        </p:txBody>
      </p:sp>
      <p:sp>
        <p:nvSpPr>
          <p:cNvPr id="331787" name="Rectangle 4"/>
          <p:cNvSpPr>
            <a:spLocks noChangeArrowheads="1"/>
          </p:cNvSpPr>
          <p:nvPr/>
        </p:nvSpPr>
        <p:spPr bwMode="auto">
          <a:xfrm>
            <a:off x="850900" y="152400"/>
            <a:ext cx="8159750" cy="615553"/>
          </a:xfrm>
          <a:prstGeom prst="rect">
            <a:avLst/>
          </a:prstGeom>
          <a:noFill/>
          <a:ln w="9525">
            <a:noFill/>
            <a:miter lim="800000"/>
            <a:headEnd/>
            <a:tailEnd/>
          </a:ln>
        </p:spPr>
        <p:txBody>
          <a:bodyPr>
            <a:spAutoFit/>
          </a:bodyPr>
          <a:lstStyle/>
          <a:p>
            <a:pPr algn="ctr"/>
            <a:r>
              <a:rPr lang="en-US" altLang="zh-CN" sz="3400" b="1" dirty="0">
                <a:latin typeface="+mj-lt"/>
              </a:rPr>
              <a:t>Free surface </a:t>
            </a:r>
            <a:r>
              <a:rPr lang="en-US" altLang="zh-CN" sz="3400" b="1" dirty="0" err="1">
                <a:latin typeface="+mj-lt"/>
              </a:rPr>
              <a:t>demultiple</a:t>
            </a:r>
            <a:r>
              <a:rPr lang="en-US" altLang="zh-CN" sz="3400" b="1" dirty="0">
                <a:latin typeface="+mj-lt"/>
              </a:rPr>
              <a:t> algorithm</a:t>
            </a:r>
          </a:p>
        </p:txBody>
      </p:sp>
      <p:sp>
        <p:nvSpPr>
          <p:cNvPr id="331788" name="Line 5"/>
          <p:cNvSpPr>
            <a:spLocks noChangeShapeType="1"/>
          </p:cNvSpPr>
          <p:nvPr/>
        </p:nvSpPr>
        <p:spPr bwMode="auto">
          <a:xfrm>
            <a:off x="1789113" y="1454150"/>
            <a:ext cx="0" cy="808038"/>
          </a:xfrm>
          <a:prstGeom prst="line">
            <a:avLst/>
          </a:prstGeom>
          <a:noFill/>
          <a:ln w="38100">
            <a:solidFill>
              <a:schemeClr val="bg1"/>
            </a:solidFill>
            <a:round/>
            <a:headEnd/>
            <a:tailEnd type="triangle" w="med" len="med"/>
          </a:ln>
        </p:spPr>
        <p:txBody>
          <a:bodyPr/>
          <a:lstStyle/>
          <a:p>
            <a:endParaRPr lang="en-US"/>
          </a:p>
        </p:txBody>
      </p:sp>
      <p:sp>
        <p:nvSpPr>
          <p:cNvPr id="331789" name="AutoShape 6"/>
          <p:cNvSpPr>
            <a:spLocks noChangeArrowheads="1"/>
          </p:cNvSpPr>
          <p:nvPr/>
        </p:nvSpPr>
        <p:spPr bwMode="auto">
          <a:xfrm>
            <a:off x="1652588" y="1012825"/>
            <a:ext cx="273050" cy="293688"/>
          </a:xfrm>
          <a:prstGeom prst="sun">
            <a:avLst>
              <a:gd name="adj" fmla="val 25000"/>
            </a:avLst>
          </a:prstGeom>
          <a:solidFill>
            <a:srgbClr val="FF0000"/>
          </a:solidFill>
          <a:ln w="38100">
            <a:solidFill>
              <a:srgbClr val="996633"/>
            </a:solidFill>
            <a:miter lim="800000"/>
            <a:headEnd/>
            <a:tailEnd/>
          </a:ln>
        </p:spPr>
        <p:txBody>
          <a:bodyPr wrap="none" anchor="ctr"/>
          <a:lstStyle/>
          <a:p>
            <a:endParaRPr lang="en-US"/>
          </a:p>
        </p:txBody>
      </p:sp>
      <p:sp>
        <p:nvSpPr>
          <p:cNvPr id="331790" name="Line 7"/>
          <p:cNvSpPr>
            <a:spLocks noChangeShapeType="1"/>
          </p:cNvSpPr>
          <p:nvPr/>
        </p:nvSpPr>
        <p:spPr bwMode="auto">
          <a:xfrm>
            <a:off x="1176338" y="3006725"/>
            <a:ext cx="4494212" cy="0"/>
          </a:xfrm>
          <a:prstGeom prst="line">
            <a:avLst/>
          </a:prstGeom>
          <a:noFill/>
          <a:ln w="38100">
            <a:solidFill>
              <a:srgbClr val="FFFF66"/>
            </a:solidFill>
            <a:round/>
            <a:headEnd/>
            <a:tailEnd/>
          </a:ln>
        </p:spPr>
        <p:txBody>
          <a:bodyPr/>
          <a:lstStyle/>
          <a:p>
            <a:endParaRPr lang="en-US"/>
          </a:p>
        </p:txBody>
      </p:sp>
      <p:sp>
        <p:nvSpPr>
          <p:cNvPr id="331791" name="Line 8"/>
          <p:cNvSpPr>
            <a:spLocks noChangeShapeType="1"/>
          </p:cNvSpPr>
          <p:nvPr/>
        </p:nvSpPr>
        <p:spPr bwMode="auto">
          <a:xfrm>
            <a:off x="2606675" y="1454150"/>
            <a:ext cx="0" cy="808038"/>
          </a:xfrm>
          <a:prstGeom prst="line">
            <a:avLst/>
          </a:prstGeom>
          <a:noFill/>
          <a:ln w="38100">
            <a:solidFill>
              <a:schemeClr val="bg1"/>
            </a:solidFill>
            <a:round/>
            <a:headEnd type="triangle" w="med" len="med"/>
            <a:tailEnd/>
          </a:ln>
        </p:spPr>
        <p:txBody>
          <a:bodyPr/>
          <a:lstStyle/>
          <a:p>
            <a:endParaRPr lang="en-US"/>
          </a:p>
        </p:txBody>
      </p:sp>
      <p:sp>
        <p:nvSpPr>
          <p:cNvPr id="331792" name="Line 9"/>
          <p:cNvSpPr>
            <a:spLocks noChangeShapeType="1"/>
          </p:cNvSpPr>
          <p:nvPr/>
        </p:nvSpPr>
        <p:spPr bwMode="auto">
          <a:xfrm>
            <a:off x="1176338" y="939800"/>
            <a:ext cx="4357687" cy="0"/>
          </a:xfrm>
          <a:prstGeom prst="line">
            <a:avLst/>
          </a:prstGeom>
          <a:noFill/>
          <a:ln w="28575">
            <a:solidFill>
              <a:srgbClr val="66FFFF"/>
            </a:solidFill>
            <a:round/>
            <a:headEnd/>
            <a:tailEnd/>
          </a:ln>
        </p:spPr>
        <p:txBody>
          <a:bodyPr/>
          <a:lstStyle/>
          <a:p>
            <a:endParaRPr lang="en-US"/>
          </a:p>
        </p:txBody>
      </p:sp>
      <p:sp>
        <p:nvSpPr>
          <p:cNvPr id="331793" name="Text Box 10"/>
          <p:cNvSpPr txBox="1">
            <a:spLocks noChangeArrowheads="1"/>
          </p:cNvSpPr>
          <p:nvPr/>
        </p:nvSpPr>
        <p:spPr bwMode="auto">
          <a:xfrm>
            <a:off x="1811338" y="1905000"/>
            <a:ext cx="336550" cy="457200"/>
          </a:xfrm>
          <a:prstGeom prst="rect">
            <a:avLst/>
          </a:prstGeom>
          <a:noFill/>
          <a:ln w="9525">
            <a:noFill/>
            <a:miter lim="800000"/>
            <a:headEnd/>
            <a:tailEnd/>
          </a:ln>
        </p:spPr>
        <p:txBody>
          <a:bodyPr wrap="none">
            <a:spAutoFit/>
          </a:bodyPr>
          <a:lstStyle/>
          <a:p>
            <a:pPr algn="ctr"/>
            <a:r>
              <a:rPr lang="en-US" altLang="zh-CN" sz="2400" b="1">
                <a:solidFill>
                  <a:schemeClr val="bg1"/>
                </a:solidFill>
                <a:latin typeface="Times New Roman" pitchFamily="18" charset="0"/>
              </a:rPr>
              <a:t>1</a:t>
            </a:r>
          </a:p>
        </p:txBody>
      </p:sp>
      <p:graphicFrame>
        <p:nvGraphicFramePr>
          <p:cNvPr id="331778" name="Object 2"/>
          <p:cNvGraphicFramePr>
            <a:graphicFrameLocks noChangeAspect="1"/>
          </p:cNvGraphicFramePr>
          <p:nvPr/>
        </p:nvGraphicFramePr>
        <p:xfrm>
          <a:off x="2674938" y="1601788"/>
          <a:ext cx="612775" cy="388937"/>
        </p:xfrm>
        <a:graphic>
          <a:graphicData uri="http://schemas.openxmlformats.org/presentationml/2006/ole">
            <p:oleObj spid="_x0000_s2050" name="Equation" r:id="rId4" imgW="362085" imgH="190590" progId="Equation.3">
              <p:embed/>
            </p:oleObj>
          </a:graphicData>
        </a:graphic>
      </p:graphicFrame>
      <p:graphicFrame>
        <p:nvGraphicFramePr>
          <p:cNvPr id="331779" name="Object 3"/>
          <p:cNvGraphicFramePr>
            <a:graphicFrameLocks noChangeAspect="1"/>
          </p:cNvGraphicFramePr>
          <p:nvPr/>
        </p:nvGraphicFramePr>
        <p:xfrm>
          <a:off x="4751388" y="3446463"/>
          <a:ext cx="260350" cy="673100"/>
        </p:xfrm>
        <a:graphic>
          <a:graphicData uri="http://schemas.openxmlformats.org/presentationml/2006/ole">
            <p:oleObj spid="_x0000_s2051" name="Equation" r:id="rId5" imgW="2733743" imgH="5172075" progId="Equation.3">
              <p:embed/>
            </p:oleObj>
          </a:graphicData>
        </a:graphic>
      </p:graphicFrame>
      <p:sp>
        <p:nvSpPr>
          <p:cNvPr id="331794" name="Rectangle 13"/>
          <p:cNvSpPr>
            <a:spLocks noChangeArrowheads="1"/>
          </p:cNvSpPr>
          <p:nvPr/>
        </p:nvSpPr>
        <p:spPr bwMode="auto">
          <a:xfrm>
            <a:off x="1066800" y="3435350"/>
            <a:ext cx="7754938" cy="1384995"/>
          </a:xfrm>
          <a:prstGeom prst="rect">
            <a:avLst/>
          </a:prstGeom>
          <a:noFill/>
          <a:ln w="9525">
            <a:noFill/>
            <a:miter lim="800000"/>
            <a:headEnd/>
            <a:tailEnd/>
          </a:ln>
        </p:spPr>
        <p:txBody>
          <a:bodyPr wrap="square">
            <a:spAutoFit/>
          </a:bodyPr>
          <a:lstStyle/>
          <a:p>
            <a:r>
              <a:rPr lang="en-US" altLang="zh-CN" sz="2800" dirty="0"/>
              <a:t>Total </a:t>
            </a:r>
            <a:r>
              <a:rPr lang="en-US" altLang="zh-CN" sz="2800" dirty="0" err="1" smtClean="0"/>
              <a:t>upfield</a:t>
            </a:r>
            <a:endParaRPr lang="en-US" altLang="zh-CN" sz="2800" dirty="0" smtClean="0"/>
          </a:p>
          <a:p>
            <a:endParaRPr lang="en-US" altLang="zh-CN" sz="2800" dirty="0" smtClean="0"/>
          </a:p>
          <a:p>
            <a:r>
              <a:rPr lang="en-US" altLang="zh-CN" sz="2800" dirty="0" smtClean="0"/>
              <a:t>              and,</a:t>
            </a:r>
            <a:endParaRPr lang="en-US" altLang="zh-CN" sz="2800" dirty="0"/>
          </a:p>
        </p:txBody>
      </p:sp>
      <p:sp>
        <p:nvSpPr>
          <p:cNvPr id="331795" name="Line 14"/>
          <p:cNvSpPr>
            <a:spLocks noChangeShapeType="1"/>
          </p:cNvSpPr>
          <p:nvPr/>
        </p:nvSpPr>
        <p:spPr bwMode="auto">
          <a:xfrm>
            <a:off x="1176338" y="2713038"/>
            <a:ext cx="4494212" cy="0"/>
          </a:xfrm>
          <a:prstGeom prst="line">
            <a:avLst/>
          </a:prstGeom>
          <a:noFill/>
          <a:ln w="38100">
            <a:solidFill>
              <a:srgbClr val="FFFF66"/>
            </a:solidFill>
            <a:round/>
            <a:headEnd/>
            <a:tailEnd/>
          </a:ln>
        </p:spPr>
        <p:txBody>
          <a:bodyPr/>
          <a:lstStyle/>
          <a:p>
            <a:endParaRPr lang="en-US"/>
          </a:p>
        </p:txBody>
      </p:sp>
      <p:sp>
        <p:nvSpPr>
          <p:cNvPr id="331796" name="Line 15"/>
          <p:cNvSpPr>
            <a:spLocks noChangeShapeType="1"/>
          </p:cNvSpPr>
          <p:nvPr/>
        </p:nvSpPr>
        <p:spPr bwMode="auto">
          <a:xfrm>
            <a:off x="1176338" y="2344738"/>
            <a:ext cx="4494212" cy="0"/>
          </a:xfrm>
          <a:prstGeom prst="line">
            <a:avLst/>
          </a:prstGeom>
          <a:noFill/>
          <a:ln w="38100">
            <a:solidFill>
              <a:srgbClr val="FFFF66"/>
            </a:solidFill>
            <a:round/>
            <a:headEnd/>
            <a:tailEnd/>
          </a:ln>
        </p:spPr>
        <p:txBody>
          <a:bodyPr/>
          <a:lstStyle/>
          <a:p>
            <a:endParaRPr lang="en-US"/>
          </a:p>
        </p:txBody>
      </p:sp>
      <p:sp>
        <p:nvSpPr>
          <p:cNvPr id="331797" name="Line 16"/>
          <p:cNvSpPr>
            <a:spLocks noChangeShapeType="1"/>
          </p:cNvSpPr>
          <p:nvPr/>
        </p:nvSpPr>
        <p:spPr bwMode="auto">
          <a:xfrm>
            <a:off x="3600450" y="1454150"/>
            <a:ext cx="0" cy="808038"/>
          </a:xfrm>
          <a:prstGeom prst="line">
            <a:avLst/>
          </a:prstGeom>
          <a:noFill/>
          <a:ln w="38100">
            <a:solidFill>
              <a:schemeClr val="bg1"/>
            </a:solidFill>
            <a:round/>
            <a:headEnd/>
            <a:tailEnd type="triangle" w="med" len="med"/>
          </a:ln>
        </p:spPr>
        <p:txBody>
          <a:bodyPr/>
          <a:lstStyle/>
          <a:p>
            <a:endParaRPr lang="en-US"/>
          </a:p>
        </p:txBody>
      </p:sp>
      <p:graphicFrame>
        <p:nvGraphicFramePr>
          <p:cNvPr id="331780" name="Object 4"/>
          <p:cNvGraphicFramePr>
            <a:graphicFrameLocks noChangeAspect="1"/>
          </p:cNvGraphicFramePr>
          <p:nvPr/>
        </p:nvGraphicFramePr>
        <p:xfrm>
          <a:off x="3641725" y="1601788"/>
          <a:ext cx="803275" cy="388937"/>
        </p:xfrm>
        <a:graphic>
          <a:graphicData uri="http://schemas.openxmlformats.org/presentationml/2006/ole">
            <p:oleObj spid="_x0000_s2052" name="Equation" r:id="rId6" imgW="11572943" imgH="4867185" progId="Equation.3">
              <p:embed/>
            </p:oleObj>
          </a:graphicData>
        </a:graphic>
      </p:graphicFrame>
      <p:sp>
        <p:nvSpPr>
          <p:cNvPr id="331798" name="Line 18"/>
          <p:cNvSpPr>
            <a:spLocks noChangeShapeType="1"/>
          </p:cNvSpPr>
          <p:nvPr/>
        </p:nvSpPr>
        <p:spPr bwMode="auto">
          <a:xfrm>
            <a:off x="4732338" y="1454150"/>
            <a:ext cx="0" cy="808038"/>
          </a:xfrm>
          <a:prstGeom prst="line">
            <a:avLst/>
          </a:prstGeom>
          <a:noFill/>
          <a:ln w="38100">
            <a:solidFill>
              <a:schemeClr val="bg1"/>
            </a:solidFill>
            <a:round/>
            <a:headEnd type="triangle" w="med" len="med"/>
            <a:tailEnd/>
          </a:ln>
        </p:spPr>
        <p:txBody>
          <a:bodyPr/>
          <a:lstStyle/>
          <a:p>
            <a:endParaRPr lang="en-US"/>
          </a:p>
        </p:txBody>
      </p:sp>
      <p:graphicFrame>
        <p:nvGraphicFramePr>
          <p:cNvPr id="331781" name="Object 5"/>
          <p:cNvGraphicFramePr>
            <a:graphicFrameLocks noChangeAspect="1"/>
          </p:cNvGraphicFramePr>
          <p:nvPr/>
        </p:nvGraphicFramePr>
        <p:xfrm>
          <a:off x="4830763" y="1576388"/>
          <a:ext cx="930275" cy="438150"/>
        </p:xfrm>
        <a:graphic>
          <a:graphicData uri="http://schemas.openxmlformats.org/presentationml/2006/ole">
            <p:oleObj spid="_x0000_s2053" name="Equation" r:id="rId7" imgW="13401743" imgH="5476965" progId="Equation.3">
              <p:embed/>
            </p:oleObj>
          </a:graphicData>
        </a:graphic>
      </p:graphicFrame>
      <p:graphicFrame>
        <p:nvGraphicFramePr>
          <p:cNvPr id="331782" name="Object 6"/>
          <p:cNvGraphicFramePr>
            <a:graphicFrameLocks/>
          </p:cNvGraphicFramePr>
          <p:nvPr/>
        </p:nvGraphicFramePr>
        <p:xfrm>
          <a:off x="3124200" y="3308350"/>
          <a:ext cx="3429000" cy="2286000"/>
        </p:xfrm>
        <a:graphic>
          <a:graphicData uri="http://schemas.openxmlformats.org/presentationml/2006/ole">
            <p:oleObj spid="_x0000_s2054" name="Equation" r:id="rId8" imgW="2044440" imgH="1193760" progId="Equation.DSMT4">
              <p:embed/>
            </p:oleObj>
          </a:graphicData>
        </a:graphic>
      </p:graphicFrame>
      <p:graphicFrame>
        <p:nvGraphicFramePr>
          <p:cNvPr id="331783" name="Object 7"/>
          <p:cNvGraphicFramePr>
            <a:graphicFrameLocks noChangeAspect="1"/>
          </p:cNvGraphicFramePr>
          <p:nvPr/>
        </p:nvGraphicFramePr>
        <p:xfrm>
          <a:off x="6075363" y="1087438"/>
          <a:ext cx="696912" cy="473075"/>
        </p:xfrm>
        <a:graphic>
          <a:graphicData uri="http://schemas.openxmlformats.org/presentationml/2006/ole">
            <p:oleObj spid="_x0000_s2055" name="Equation" r:id="rId9" imgW="8524943" imgH="4867185" progId="Equation.3">
              <p:embed/>
            </p:oleObj>
          </a:graphicData>
        </a:graphic>
      </p:graphicFrame>
      <p:sp>
        <p:nvSpPr>
          <p:cNvPr id="331799" name="Text Box 22"/>
          <p:cNvSpPr txBox="1">
            <a:spLocks noChangeArrowheads="1"/>
          </p:cNvSpPr>
          <p:nvPr/>
        </p:nvSpPr>
        <p:spPr bwMode="auto">
          <a:xfrm>
            <a:off x="6799263" y="1052513"/>
            <a:ext cx="2211387" cy="641350"/>
          </a:xfrm>
          <a:prstGeom prst="rect">
            <a:avLst/>
          </a:prstGeom>
          <a:noFill/>
          <a:ln w="9525">
            <a:noFill/>
            <a:miter lim="800000"/>
            <a:headEnd/>
            <a:tailEnd/>
          </a:ln>
        </p:spPr>
        <p:txBody>
          <a:bodyPr>
            <a:spAutoFit/>
          </a:bodyPr>
          <a:lstStyle/>
          <a:p>
            <a:pPr>
              <a:spcBef>
                <a:spcPct val="50000"/>
              </a:spcBef>
            </a:pPr>
            <a:r>
              <a:rPr lang="en-US" altLang="zh-CN">
                <a:solidFill>
                  <a:schemeClr val="bg1"/>
                </a:solidFill>
              </a:rPr>
              <a:t>= primaries and </a:t>
            </a:r>
            <a:br>
              <a:rPr lang="en-US" altLang="zh-CN">
                <a:solidFill>
                  <a:schemeClr val="bg1"/>
                </a:solidFill>
              </a:rPr>
            </a:br>
            <a:r>
              <a:rPr lang="en-US" altLang="zh-CN">
                <a:solidFill>
                  <a:schemeClr val="bg1"/>
                </a:solidFill>
              </a:rPr>
              <a:t>   internal multiples</a:t>
            </a:r>
          </a:p>
        </p:txBody>
      </p:sp>
      <p:graphicFrame>
        <p:nvGraphicFramePr>
          <p:cNvPr id="331784" name="Object 8"/>
          <p:cNvGraphicFramePr>
            <a:graphicFrameLocks noChangeAspect="1"/>
          </p:cNvGraphicFramePr>
          <p:nvPr/>
        </p:nvGraphicFramePr>
        <p:xfrm>
          <a:off x="6008688" y="1652588"/>
          <a:ext cx="846137" cy="560387"/>
        </p:xfrm>
        <a:graphic>
          <a:graphicData uri="http://schemas.openxmlformats.org/presentationml/2006/ole">
            <p:oleObj spid="_x0000_s2056" name="Equation" r:id="rId10" imgW="10353743" imgH="5781585" progId="Equation.3">
              <p:embed/>
            </p:oleObj>
          </a:graphicData>
        </a:graphic>
      </p:graphicFrame>
      <p:sp>
        <p:nvSpPr>
          <p:cNvPr id="331800" name="Text Box 24"/>
          <p:cNvSpPr txBox="1">
            <a:spLocks noChangeArrowheads="1"/>
          </p:cNvSpPr>
          <p:nvPr/>
        </p:nvSpPr>
        <p:spPr bwMode="auto">
          <a:xfrm>
            <a:off x="6772275" y="1703388"/>
            <a:ext cx="2295525" cy="1328737"/>
          </a:xfrm>
          <a:prstGeom prst="rect">
            <a:avLst/>
          </a:prstGeom>
          <a:noFill/>
          <a:ln w="9525">
            <a:noFill/>
            <a:miter lim="800000"/>
            <a:headEnd/>
            <a:tailEnd/>
          </a:ln>
        </p:spPr>
        <p:txBody>
          <a:bodyPr>
            <a:spAutoFit/>
          </a:bodyPr>
          <a:lstStyle/>
          <a:p>
            <a:pPr>
              <a:spcBef>
                <a:spcPct val="50000"/>
              </a:spcBef>
            </a:pPr>
            <a:r>
              <a:rPr lang="en-US" altLang="zh-CN">
                <a:solidFill>
                  <a:schemeClr val="bg1"/>
                </a:solidFill>
                <a:latin typeface="Tahoma" pitchFamily="34" charset="0"/>
              </a:rPr>
              <a:t>= primaries, free </a:t>
            </a:r>
            <a:br>
              <a:rPr lang="en-US" altLang="zh-CN">
                <a:solidFill>
                  <a:schemeClr val="bg1"/>
                </a:solidFill>
                <a:latin typeface="Tahoma" pitchFamily="34" charset="0"/>
              </a:rPr>
            </a:br>
            <a:r>
              <a:rPr lang="en-US" altLang="zh-CN">
                <a:solidFill>
                  <a:schemeClr val="bg1"/>
                </a:solidFill>
                <a:latin typeface="Tahoma" pitchFamily="34" charset="0"/>
              </a:rPr>
              <a:t>   surface multiples </a:t>
            </a:r>
            <a:br>
              <a:rPr lang="en-US" altLang="zh-CN">
                <a:solidFill>
                  <a:schemeClr val="bg1"/>
                </a:solidFill>
                <a:latin typeface="Tahoma" pitchFamily="34" charset="0"/>
              </a:rPr>
            </a:br>
            <a:r>
              <a:rPr lang="en-US" altLang="zh-CN">
                <a:solidFill>
                  <a:schemeClr val="bg1"/>
                </a:solidFill>
                <a:latin typeface="Tahoma" pitchFamily="34" charset="0"/>
              </a:rPr>
              <a:t>   and internal     </a:t>
            </a:r>
          </a:p>
          <a:p>
            <a:pPr>
              <a:spcBef>
                <a:spcPct val="50000"/>
              </a:spcBef>
            </a:pPr>
            <a:r>
              <a:rPr lang="en-US" altLang="zh-CN">
                <a:solidFill>
                  <a:schemeClr val="bg1"/>
                </a:solidFill>
                <a:latin typeface="Tahoma" pitchFamily="34" charset="0"/>
              </a:rPr>
              <a:t>   multiples</a:t>
            </a:r>
          </a:p>
        </p:txBody>
      </p:sp>
      <p:sp>
        <p:nvSpPr>
          <p:cNvPr id="331801" name="Line 25"/>
          <p:cNvSpPr>
            <a:spLocks noChangeShapeType="1"/>
          </p:cNvSpPr>
          <p:nvPr/>
        </p:nvSpPr>
        <p:spPr bwMode="auto">
          <a:xfrm>
            <a:off x="0" y="762000"/>
            <a:ext cx="9144000" cy="0"/>
          </a:xfrm>
          <a:prstGeom prst="line">
            <a:avLst/>
          </a:prstGeom>
          <a:noFill/>
          <a:ln w="38100">
            <a:solidFill>
              <a:srgbClr val="99CCFF"/>
            </a:solidFill>
            <a:round/>
            <a:headEnd/>
            <a:tailEnd/>
          </a:ln>
        </p:spPr>
        <p:txBody>
          <a:bodyPr/>
          <a:lstStyle/>
          <a:p>
            <a:endParaRPr lang="en-US"/>
          </a:p>
        </p:txBody>
      </p:sp>
    </p:spTree>
    <p:extLst>
      <p:ext uri="{BB962C8B-B14F-4D97-AF65-F5344CB8AC3E}">
        <p14:creationId xmlns="" xmlns:p14="http://schemas.microsoft.com/office/powerpoint/2010/main" val="22671897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5" name="Line 2"/>
          <p:cNvSpPr>
            <a:spLocks noChangeShapeType="1"/>
          </p:cNvSpPr>
          <p:nvPr/>
        </p:nvSpPr>
        <p:spPr bwMode="auto">
          <a:xfrm flipV="1">
            <a:off x="685800" y="0"/>
            <a:ext cx="0" cy="6858000"/>
          </a:xfrm>
          <a:prstGeom prst="line">
            <a:avLst/>
          </a:prstGeom>
          <a:noFill/>
          <a:ln w="38100">
            <a:solidFill>
              <a:srgbClr val="FFFF99"/>
            </a:solidFill>
            <a:round/>
            <a:headEnd/>
            <a:tailEnd/>
          </a:ln>
        </p:spPr>
        <p:txBody>
          <a:bodyPr/>
          <a:lstStyle/>
          <a:p>
            <a:endParaRPr lang="en-US"/>
          </a:p>
        </p:txBody>
      </p:sp>
      <p:sp>
        <p:nvSpPr>
          <p:cNvPr id="332806" name="Rectangle 3"/>
          <p:cNvSpPr>
            <a:spLocks noChangeArrowheads="1"/>
          </p:cNvSpPr>
          <p:nvPr/>
        </p:nvSpPr>
        <p:spPr bwMode="auto">
          <a:xfrm>
            <a:off x="0" y="1000125"/>
            <a:ext cx="9144000" cy="2460625"/>
          </a:xfrm>
          <a:prstGeom prst="rect">
            <a:avLst/>
          </a:prstGeom>
          <a:solidFill>
            <a:srgbClr val="1505E5"/>
          </a:solidFill>
          <a:ln w="9525">
            <a:solidFill>
              <a:schemeClr val="tx1"/>
            </a:solidFill>
            <a:miter lim="800000"/>
            <a:headEnd/>
            <a:tailEnd/>
          </a:ln>
        </p:spPr>
        <p:txBody>
          <a:bodyPr wrap="none" anchor="ctr"/>
          <a:lstStyle/>
          <a:p>
            <a:endParaRPr lang="en-US"/>
          </a:p>
        </p:txBody>
      </p:sp>
      <p:sp>
        <p:nvSpPr>
          <p:cNvPr id="332807" name="Rectangle 4"/>
          <p:cNvSpPr>
            <a:spLocks noChangeArrowheads="1"/>
          </p:cNvSpPr>
          <p:nvPr/>
        </p:nvSpPr>
        <p:spPr bwMode="auto">
          <a:xfrm>
            <a:off x="14288" y="182563"/>
            <a:ext cx="9129712" cy="615553"/>
          </a:xfrm>
          <a:prstGeom prst="rect">
            <a:avLst/>
          </a:prstGeom>
          <a:noFill/>
          <a:ln w="9525">
            <a:noFill/>
            <a:miter lim="800000"/>
            <a:headEnd/>
            <a:tailEnd/>
          </a:ln>
        </p:spPr>
        <p:txBody>
          <a:bodyPr>
            <a:spAutoFit/>
          </a:bodyPr>
          <a:lstStyle/>
          <a:p>
            <a:pPr algn="ctr"/>
            <a:r>
              <a:rPr lang="en-US" altLang="zh-CN" sz="3400" b="1" dirty="0">
                <a:latin typeface="+mj-lt"/>
              </a:rPr>
              <a:t>Free surface </a:t>
            </a:r>
            <a:r>
              <a:rPr lang="en-US" altLang="zh-CN" sz="3400" b="1" dirty="0" err="1">
                <a:latin typeface="+mj-lt"/>
              </a:rPr>
              <a:t>demultiple</a:t>
            </a:r>
            <a:r>
              <a:rPr lang="en-US" altLang="zh-CN" sz="3400" b="1" dirty="0">
                <a:latin typeface="+mj-lt"/>
              </a:rPr>
              <a:t> example</a:t>
            </a:r>
          </a:p>
        </p:txBody>
      </p:sp>
      <p:graphicFrame>
        <p:nvGraphicFramePr>
          <p:cNvPr id="332802" name="Object 2"/>
          <p:cNvGraphicFramePr>
            <a:graphicFrameLocks noChangeAspect="1"/>
          </p:cNvGraphicFramePr>
          <p:nvPr/>
        </p:nvGraphicFramePr>
        <p:xfrm>
          <a:off x="4378325" y="3719513"/>
          <a:ext cx="290513" cy="698500"/>
        </p:xfrm>
        <a:graphic>
          <a:graphicData uri="http://schemas.openxmlformats.org/presentationml/2006/ole">
            <p:oleObj spid="_x0000_s3074" name="Equation" r:id="rId4" imgW="104843" imgH="209460" progId="Equation.3">
              <p:embed/>
            </p:oleObj>
          </a:graphicData>
        </a:graphic>
      </p:graphicFrame>
      <p:grpSp>
        <p:nvGrpSpPr>
          <p:cNvPr id="2" name="Group 6"/>
          <p:cNvGrpSpPr>
            <a:grpSpLocks/>
          </p:cNvGrpSpPr>
          <p:nvPr/>
        </p:nvGrpSpPr>
        <p:grpSpPr bwMode="auto">
          <a:xfrm>
            <a:off x="377825" y="1120775"/>
            <a:ext cx="8183563" cy="2143125"/>
            <a:chOff x="238" y="458"/>
            <a:chExt cx="3168" cy="1350"/>
          </a:xfrm>
        </p:grpSpPr>
        <p:sp>
          <p:nvSpPr>
            <p:cNvPr id="332839" name="Line 7"/>
            <p:cNvSpPr>
              <a:spLocks noChangeShapeType="1"/>
            </p:cNvSpPr>
            <p:nvPr/>
          </p:nvSpPr>
          <p:spPr bwMode="auto">
            <a:xfrm>
              <a:off x="238" y="1808"/>
              <a:ext cx="3168" cy="0"/>
            </a:xfrm>
            <a:prstGeom prst="line">
              <a:avLst/>
            </a:prstGeom>
            <a:noFill/>
            <a:ln w="38100">
              <a:solidFill>
                <a:srgbClr val="FFFF66"/>
              </a:solidFill>
              <a:round/>
              <a:headEnd/>
              <a:tailEnd/>
            </a:ln>
          </p:spPr>
          <p:txBody>
            <a:bodyPr/>
            <a:lstStyle/>
            <a:p>
              <a:endParaRPr lang="en-US"/>
            </a:p>
          </p:txBody>
        </p:sp>
        <p:sp>
          <p:nvSpPr>
            <p:cNvPr id="332840" name="Line 8"/>
            <p:cNvSpPr>
              <a:spLocks noChangeShapeType="1"/>
            </p:cNvSpPr>
            <p:nvPr/>
          </p:nvSpPr>
          <p:spPr bwMode="auto">
            <a:xfrm>
              <a:off x="238" y="458"/>
              <a:ext cx="3072" cy="0"/>
            </a:xfrm>
            <a:prstGeom prst="line">
              <a:avLst/>
            </a:prstGeom>
            <a:noFill/>
            <a:ln w="28575">
              <a:solidFill>
                <a:srgbClr val="66FFFF"/>
              </a:solidFill>
              <a:round/>
              <a:headEnd/>
              <a:tailEnd/>
            </a:ln>
          </p:spPr>
          <p:txBody>
            <a:bodyPr/>
            <a:lstStyle/>
            <a:p>
              <a:endParaRPr lang="en-US"/>
            </a:p>
          </p:txBody>
        </p:sp>
        <p:sp>
          <p:nvSpPr>
            <p:cNvPr id="332841" name="Line 9"/>
            <p:cNvSpPr>
              <a:spLocks noChangeShapeType="1"/>
            </p:cNvSpPr>
            <p:nvPr/>
          </p:nvSpPr>
          <p:spPr bwMode="auto">
            <a:xfrm>
              <a:off x="238" y="1376"/>
              <a:ext cx="3168" cy="0"/>
            </a:xfrm>
            <a:prstGeom prst="line">
              <a:avLst/>
            </a:prstGeom>
            <a:noFill/>
            <a:ln w="38100">
              <a:solidFill>
                <a:srgbClr val="FFFF66"/>
              </a:solidFill>
              <a:round/>
              <a:headEnd/>
              <a:tailEnd/>
            </a:ln>
          </p:spPr>
          <p:txBody>
            <a:bodyPr/>
            <a:lstStyle/>
            <a:p>
              <a:endParaRPr lang="en-US"/>
            </a:p>
          </p:txBody>
        </p:sp>
      </p:grpSp>
      <p:graphicFrame>
        <p:nvGraphicFramePr>
          <p:cNvPr id="332803" name="Object 3"/>
          <p:cNvGraphicFramePr>
            <a:graphicFrameLocks noChangeAspect="1"/>
          </p:cNvGraphicFramePr>
          <p:nvPr/>
        </p:nvGraphicFramePr>
        <p:xfrm>
          <a:off x="901648" y="3733800"/>
          <a:ext cx="7632752" cy="1600200"/>
        </p:xfrm>
        <a:graphic>
          <a:graphicData uri="http://schemas.openxmlformats.org/presentationml/2006/ole">
            <p:oleObj spid="_x0000_s3075" name="Equation" r:id="rId5" imgW="3771720" imgH="787320" progId="Equation.DSMT4">
              <p:embed/>
            </p:oleObj>
          </a:graphicData>
        </a:graphic>
      </p:graphicFrame>
      <p:sp>
        <p:nvSpPr>
          <p:cNvPr id="332809" name="Line 11"/>
          <p:cNvSpPr>
            <a:spLocks noChangeShapeType="1"/>
          </p:cNvSpPr>
          <p:nvPr/>
        </p:nvSpPr>
        <p:spPr bwMode="auto">
          <a:xfrm>
            <a:off x="1063625" y="1654175"/>
            <a:ext cx="69850" cy="908050"/>
          </a:xfrm>
          <a:prstGeom prst="line">
            <a:avLst/>
          </a:prstGeom>
          <a:noFill/>
          <a:ln w="38100">
            <a:solidFill>
              <a:srgbClr val="FF9900"/>
            </a:solidFill>
            <a:round/>
            <a:headEnd/>
            <a:tailEnd type="triangle" w="med" len="med"/>
          </a:ln>
        </p:spPr>
        <p:txBody>
          <a:bodyPr/>
          <a:lstStyle/>
          <a:p>
            <a:endParaRPr lang="en-US"/>
          </a:p>
        </p:txBody>
      </p:sp>
      <p:sp>
        <p:nvSpPr>
          <p:cNvPr id="332810" name="AutoShape 12"/>
          <p:cNvSpPr>
            <a:spLocks noChangeArrowheads="1"/>
          </p:cNvSpPr>
          <p:nvPr/>
        </p:nvSpPr>
        <p:spPr bwMode="auto">
          <a:xfrm>
            <a:off x="911225" y="1196975"/>
            <a:ext cx="304800" cy="304800"/>
          </a:xfrm>
          <a:prstGeom prst="sun">
            <a:avLst>
              <a:gd name="adj" fmla="val 25000"/>
            </a:avLst>
          </a:prstGeom>
          <a:solidFill>
            <a:srgbClr val="FF0000"/>
          </a:solidFill>
          <a:ln w="38100">
            <a:solidFill>
              <a:srgbClr val="996633"/>
            </a:solidFill>
            <a:miter lim="800000"/>
            <a:headEnd/>
            <a:tailEnd/>
          </a:ln>
        </p:spPr>
        <p:txBody>
          <a:bodyPr wrap="none" anchor="ctr"/>
          <a:lstStyle/>
          <a:p>
            <a:endParaRPr lang="en-US"/>
          </a:p>
        </p:txBody>
      </p:sp>
      <p:sp>
        <p:nvSpPr>
          <p:cNvPr id="332811" name="Line 13"/>
          <p:cNvSpPr>
            <a:spLocks noChangeShapeType="1"/>
          </p:cNvSpPr>
          <p:nvPr/>
        </p:nvSpPr>
        <p:spPr bwMode="auto">
          <a:xfrm flipV="1">
            <a:off x="1149350" y="1589088"/>
            <a:ext cx="339725" cy="949325"/>
          </a:xfrm>
          <a:prstGeom prst="line">
            <a:avLst/>
          </a:prstGeom>
          <a:noFill/>
          <a:ln w="38100">
            <a:solidFill>
              <a:srgbClr val="FF9900"/>
            </a:solidFill>
            <a:round/>
            <a:headEnd/>
            <a:tailEnd type="triangle" w="med" len="med"/>
          </a:ln>
        </p:spPr>
        <p:txBody>
          <a:bodyPr/>
          <a:lstStyle/>
          <a:p>
            <a:endParaRPr lang="en-US"/>
          </a:p>
        </p:txBody>
      </p:sp>
      <p:sp>
        <p:nvSpPr>
          <p:cNvPr id="332812" name="Text Box 14"/>
          <p:cNvSpPr txBox="1">
            <a:spLocks noChangeArrowheads="1"/>
          </p:cNvSpPr>
          <p:nvPr/>
        </p:nvSpPr>
        <p:spPr bwMode="auto">
          <a:xfrm>
            <a:off x="1462088" y="1296988"/>
            <a:ext cx="561975" cy="366712"/>
          </a:xfrm>
          <a:prstGeom prst="rect">
            <a:avLst/>
          </a:prstGeom>
          <a:noFill/>
          <a:ln w="9525">
            <a:noFill/>
            <a:miter lim="800000"/>
            <a:headEnd/>
            <a:tailEnd/>
          </a:ln>
        </p:spPr>
        <p:txBody>
          <a:bodyPr>
            <a:spAutoFit/>
          </a:bodyPr>
          <a:lstStyle/>
          <a:p>
            <a:pPr>
              <a:spcBef>
                <a:spcPct val="50000"/>
              </a:spcBef>
            </a:pPr>
            <a:r>
              <a:rPr lang="en-US" altLang="zh-CN" b="1">
                <a:solidFill>
                  <a:schemeClr val="bg1"/>
                </a:solidFill>
              </a:rPr>
              <a:t>t</a:t>
            </a:r>
            <a:r>
              <a:rPr lang="en-US" altLang="zh-CN" b="1" baseline="-25000">
                <a:solidFill>
                  <a:schemeClr val="bg1"/>
                </a:solidFill>
              </a:rPr>
              <a:t>1</a:t>
            </a:r>
          </a:p>
        </p:txBody>
      </p:sp>
      <p:sp>
        <p:nvSpPr>
          <p:cNvPr id="332813" name="Line 15"/>
          <p:cNvSpPr>
            <a:spLocks noChangeShapeType="1"/>
          </p:cNvSpPr>
          <p:nvPr/>
        </p:nvSpPr>
        <p:spPr bwMode="auto">
          <a:xfrm>
            <a:off x="1982788" y="1673225"/>
            <a:ext cx="57150" cy="1600200"/>
          </a:xfrm>
          <a:prstGeom prst="line">
            <a:avLst/>
          </a:prstGeom>
          <a:noFill/>
          <a:ln w="38100">
            <a:solidFill>
              <a:srgbClr val="FF9900"/>
            </a:solidFill>
            <a:round/>
            <a:headEnd/>
            <a:tailEnd type="triangle" w="med" len="med"/>
          </a:ln>
        </p:spPr>
        <p:txBody>
          <a:bodyPr/>
          <a:lstStyle/>
          <a:p>
            <a:endParaRPr lang="en-US"/>
          </a:p>
        </p:txBody>
      </p:sp>
      <p:sp>
        <p:nvSpPr>
          <p:cNvPr id="332814" name="AutoShape 16"/>
          <p:cNvSpPr>
            <a:spLocks noChangeArrowheads="1"/>
          </p:cNvSpPr>
          <p:nvPr/>
        </p:nvSpPr>
        <p:spPr bwMode="auto">
          <a:xfrm>
            <a:off x="1830388" y="1216025"/>
            <a:ext cx="304800" cy="304800"/>
          </a:xfrm>
          <a:prstGeom prst="sun">
            <a:avLst>
              <a:gd name="adj" fmla="val 25000"/>
            </a:avLst>
          </a:prstGeom>
          <a:solidFill>
            <a:srgbClr val="FF0000"/>
          </a:solidFill>
          <a:ln w="38100">
            <a:solidFill>
              <a:srgbClr val="996633"/>
            </a:solidFill>
            <a:miter lim="800000"/>
            <a:headEnd/>
            <a:tailEnd/>
          </a:ln>
        </p:spPr>
        <p:txBody>
          <a:bodyPr wrap="none" anchor="ctr"/>
          <a:lstStyle/>
          <a:p>
            <a:endParaRPr lang="en-US"/>
          </a:p>
        </p:txBody>
      </p:sp>
      <p:sp>
        <p:nvSpPr>
          <p:cNvPr id="332815" name="Line 17"/>
          <p:cNvSpPr>
            <a:spLocks noChangeShapeType="1"/>
          </p:cNvSpPr>
          <p:nvPr/>
        </p:nvSpPr>
        <p:spPr bwMode="auto">
          <a:xfrm flipV="1">
            <a:off x="2057400" y="1608138"/>
            <a:ext cx="350838" cy="1663700"/>
          </a:xfrm>
          <a:prstGeom prst="line">
            <a:avLst/>
          </a:prstGeom>
          <a:noFill/>
          <a:ln w="38100">
            <a:solidFill>
              <a:srgbClr val="FF9900"/>
            </a:solidFill>
            <a:round/>
            <a:headEnd/>
            <a:tailEnd type="triangle" w="med" len="med"/>
          </a:ln>
        </p:spPr>
        <p:txBody>
          <a:bodyPr/>
          <a:lstStyle/>
          <a:p>
            <a:endParaRPr lang="en-US"/>
          </a:p>
        </p:txBody>
      </p:sp>
      <p:sp>
        <p:nvSpPr>
          <p:cNvPr id="332816" name="Text Box 18"/>
          <p:cNvSpPr txBox="1">
            <a:spLocks noChangeArrowheads="1"/>
          </p:cNvSpPr>
          <p:nvPr/>
        </p:nvSpPr>
        <p:spPr bwMode="auto">
          <a:xfrm>
            <a:off x="2381250" y="1316038"/>
            <a:ext cx="561975" cy="366712"/>
          </a:xfrm>
          <a:prstGeom prst="rect">
            <a:avLst/>
          </a:prstGeom>
          <a:noFill/>
          <a:ln w="9525">
            <a:noFill/>
            <a:miter lim="800000"/>
            <a:headEnd/>
            <a:tailEnd/>
          </a:ln>
        </p:spPr>
        <p:txBody>
          <a:bodyPr>
            <a:spAutoFit/>
          </a:bodyPr>
          <a:lstStyle/>
          <a:p>
            <a:pPr>
              <a:spcBef>
                <a:spcPct val="50000"/>
              </a:spcBef>
            </a:pPr>
            <a:r>
              <a:rPr lang="en-US" altLang="zh-CN" b="1">
                <a:solidFill>
                  <a:schemeClr val="bg1"/>
                </a:solidFill>
              </a:rPr>
              <a:t>t</a:t>
            </a:r>
            <a:r>
              <a:rPr lang="en-US" altLang="zh-CN" b="1" baseline="-25000">
                <a:solidFill>
                  <a:schemeClr val="bg1"/>
                </a:solidFill>
              </a:rPr>
              <a:t>2</a:t>
            </a:r>
          </a:p>
        </p:txBody>
      </p:sp>
      <p:sp>
        <p:nvSpPr>
          <p:cNvPr id="332817" name="Line 19"/>
          <p:cNvSpPr>
            <a:spLocks noChangeShapeType="1"/>
          </p:cNvSpPr>
          <p:nvPr/>
        </p:nvSpPr>
        <p:spPr bwMode="auto">
          <a:xfrm>
            <a:off x="2949575" y="1684338"/>
            <a:ext cx="69850" cy="908050"/>
          </a:xfrm>
          <a:prstGeom prst="line">
            <a:avLst/>
          </a:prstGeom>
          <a:noFill/>
          <a:ln w="38100">
            <a:solidFill>
              <a:srgbClr val="FF9900"/>
            </a:solidFill>
            <a:round/>
            <a:headEnd/>
            <a:tailEnd type="triangle" w="med" len="med"/>
          </a:ln>
        </p:spPr>
        <p:txBody>
          <a:bodyPr/>
          <a:lstStyle/>
          <a:p>
            <a:endParaRPr lang="en-US"/>
          </a:p>
        </p:txBody>
      </p:sp>
      <p:sp>
        <p:nvSpPr>
          <p:cNvPr id="332818" name="AutoShape 20"/>
          <p:cNvSpPr>
            <a:spLocks noChangeArrowheads="1"/>
          </p:cNvSpPr>
          <p:nvPr/>
        </p:nvSpPr>
        <p:spPr bwMode="auto">
          <a:xfrm>
            <a:off x="2797175" y="1227138"/>
            <a:ext cx="304800" cy="304800"/>
          </a:xfrm>
          <a:prstGeom prst="sun">
            <a:avLst>
              <a:gd name="adj" fmla="val 25000"/>
            </a:avLst>
          </a:prstGeom>
          <a:solidFill>
            <a:srgbClr val="FF0000"/>
          </a:solidFill>
          <a:ln w="38100">
            <a:solidFill>
              <a:srgbClr val="996633"/>
            </a:solidFill>
            <a:miter lim="800000"/>
            <a:headEnd/>
            <a:tailEnd/>
          </a:ln>
        </p:spPr>
        <p:txBody>
          <a:bodyPr wrap="none" anchor="ctr"/>
          <a:lstStyle/>
          <a:p>
            <a:endParaRPr lang="en-US"/>
          </a:p>
        </p:txBody>
      </p:sp>
      <p:sp>
        <p:nvSpPr>
          <p:cNvPr id="332819" name="Line 21"/>
          <p:cNvSpPr>
            <a:spLocks noChangeShapeType="1"/>
          </p:cNvSpPr>
          <p:nvPr/>
        </p:nvSpPr>
        <p:spPr bwMode="auto">
          <a:xfrm flipV="1">
            <a:off x="3035300" y="1139825"/>
            <a:ext cx="269875" cy="1428750"/>
          </a:xfrm>
          <a:prstGeom prst="line">
            <a:avLst/>
          </a:prstGeom>
          <a:noFill/>
          <a:ln w="38100">
            <a:solidFill>
              <a:srgbClr val="FF9900"/>
            </a:solidFill>
            <a:round/>
            <a:headEnd/>
            <a:tailEnd type="triangle" w="med" len="med"/>
          </a:ln>
        </p:spPr>
        <p:txBody>
          <a:bodyPr/>
          <a:lstStyle/>
          <a:p>
            <a:endParaRPr lang="en-US"/>
          </a:p>
        </p:txBody>
      </p:sp>
      <p:sp>
        <p:nvSpPr>
          <p:cNvPr id="332820" name="Text Box 22"/>
          <p:cNvSpPr txBox="1">
            <a:spLocks noChangeArrowheads="1"/>
          </p:cNvSpPr>
          <p:nvPr/>
        </p:nvSpPr>
        <p:spPr bwMode="auto">
          <a:xfrm>
            <a:off x="3430588" y="1292225"/>
            <a:ext cx="831850" cy="366713"/>
          </a:xfrm>
          <a:prstGeom prst="rect">
            <a:avLst/>
          </a:prstGeom>
          <a:noFill/>
          <a:ln w="9525">
            <a:noFill/>
            <a:miter lim="800000"/>
            <a:headEnd/>
            <a:tailEnd/>
          </a:ln>
        </p:spPr>
        <p:txBody>
          <a:bodyPr>
            <a:spAutoFit/>
          </a:bodyPr>
          <a:lstStyle/>
          <a:p>
            <a:pPr>
              <a:spcBef>
                <a:spcPct val="50000"/>
              </a:spcBef>
            </a:pPr>
            <a:r>
              <a:rPr lang="en-US" altLang="zh-CN" b="1">
                <a:solidFill>
                  <a:schemeClr val="bg1"/>
                </a:solidFill>
              </a:rPr>
              <a:t>t</a:t>
            </a:r>
            <a:r>
              <a:rPr lang="en-US" altLang="zh-CN" b="1" baseline="-25000">
                <a:solidFill>
                  <a:schemeClr val="bg1"/>
                </a:solidFill>
              </a:rPr>
              <a:t>1 </a:t>
            </a:r>
            <a:r>
              <a:rPr lang="en-US" altLang="zh-CN" b="1">
                <a:solidFill>
                  <a:schemeClr val="bg1"/>
                </a:solidFill>
              </a:rPr>
              <a:t>+ t</a:t>
            </a:r>
            <a:r>
              <a:rPr lang="en-US" altLang="zh-CN" b="1" baseline="-25000">
                <a:solidFill>
                  <a:schemeClr val="bg1"/>
                </a:solidFill>
              </a:rPr>
              <a:t>2</a:t>
            </a:r>
            <a:r>
              <a:rPr lang="en-US" altLang="zh-CN"/>
              <a:t> </a:t>
            </a:r>
          </a:p>
        </p:txBody>
      </p:sp>
      <p:sp>
        <p:nvSpPr>
          <p:cNvPr id="332821" name="Line 23"/>
          <p:cNvSpPr>
            <a:spLocks noChangeShapeType="1"/>
          </p:cNvSpPr>
          <p:nvPr/>
        </p:nvSpPr>
        <p:spPr bwMode="auto">
          <a:xfrm>
            <a:off x="3298825" y="1130300"/>
            <a:ext cx="115888" cy="2151063"/>
          </a:xfrm>
          <a:prstGeom prst="line">
            <a:avLst/>
          </a:prstGeom>
          <a:noFill/>
          <a:ln w="38100">
            <a:solidFill>
              <a:srgbClr val="FF9900"/>
            </a:solidFill>
            <a:round/>
            <a:headEnd/>
            <a:tailEnd type="triangle" w="med" len="med"/>
          </a:ln>
        </p:spPr>
        <p:txBody>
          <a:bodyPr/>
          <a:lstStyle/>
          <a:p>
            <a:endParaRPr lang="en-US"/>
          </a:p>
        </p:txBody>
      </p:sp>
      <p:sp>
        <p:nvSpPr>
          <p:cNvPr id="332822" name="Line 24"/>
          <p:cNvSpPr>
            <a:spLocks noChangeShapeType="1"/>
          </p:cNvSpPr>
          <p:nvPr/>
        </p:nvSpPr>
        <p:spPr bwMode="auto">
          <a:xfrm flipV="1">
            <a:off x="3432175" y="1616075"/>
            <a:ext cx="350838" cy="1663700"/>
          </a:xfrm>
          <a:prstGeom prst="line">
            <a:avLst/>
          </a:prstGeom>
          <a:noFill/>
          <a:ln w="38100">
            <a:solidFill>
              <a:srgbClr val="FF9900"/>
            </a:solidFill>
            <a:round/>
            <a:headEnd/>
            <a:tailEnd type="triangle" w="med" len="med"/>
          </a:ln>
        </p:spPr>
        <p:txBody>
          <a:bodyPr/>
          <a:lstStyle/>
          <a:p>
            <a:endParaRPr lang="en-US"/>
          </a:p>
        </p:txBody>
      </p:sp>
      <p:sp>
        <p:nvSpPr>
          <p:cNvPr id="332823" name="Line 25"/>
          <p:cNvSpPr>
            <a:spLocks noChangeShapeType="1"/>
          </p:cNvSpPr>
          <p:nvPr/>
        </p:nvSpPr>
        <p:spPr bwMode="auto">
          <a:xfrm>
            <a:off x="4502150" y="1681163"/>
            <a:ext cx="69850" cy="908050"/>
          </a:xfrm>
          <a:prstGeom prst="line">
            <a:avLst/>
          </a:prstGeom>
          <a:noFill/>
          <a:ln w="38100">
            <a:solidFill>
              <a:srgbClr val="FF9900"/>
            </a:solidFill>
            <a:round/>
            <a:headEnd/>
            <a:tailEnd type="triangle" w="med" len="med"/>
          </a:ln>
        </p:spPr>
        <p:txBody>
          <a:bodyPr/>
          <a:lstStyle/>
          <a:p>
            <a:endParaRPr lang="en-US"/>
          </a:p>
        </p:txBody>
      </p:sp>
      <p:sp>
        <p:nvSpPr>
          <p:cNvPr id="332824" name="AutoShape 26"/>
          <p:cNvSpPr>
            <a:spLocks noChangeArrowheads="1"/>
          </p:cNvSpPr>
          <p:nvPr/>
        </p:nvSpPr>
        <p:spPr bwMode="auto">
          <a:xfrm>
            <a:off x="4349750" y="1223963"/>
            <a:ext cx="304800" cy="304800"/>
          </a:xfrm>
          <a:prstGeom prst="sun">
            <a:avLst>
              <a:gd name="adj" fmla="val 25000"/>
            </a:avLst>
          </a:prstGeom>
          <a:solidFill>
            <a:srgbClr val="FF0000"/>
          </a:solidFill>
          <a:ln w="38100">
            <a:solidFill>
              <a:srgbClr val="996633"/>
            </a:solidFill>
            <a:miter lim="800000"/>
            <a:headEnd/>
            <a:tailEnd/>
          </a:ln>
        </p:spPr>
        <p:txBody>
          <a:bodyPr wrap="none" anchor="ctr"/>
          <a:lstStyle/>
          <a:p>
            <a:endParaRPr lang="en-US"/>
          </a:p>
        </p:txBody>
      </p:sp>
      <p:sp>
        <p:nvSpPr>
          <p:cNvPr id="332825" name="Line 27"/>
          <p:cNvSpPr>
            <a:spLocks noChangeShapeType="1"/>
          </p:cNvSpPr>
          <p:nvPr/>
        </p:nvSpPr>
        <p:spPr bwMode="auto">
          <a:xfrm flipV="1">
            <a:off x="4587875" y="1136650"/>
            <a:ext cx="269875" cy="1428750"/>
          </a:xfrm>
          <a:prstGeom prst="line">
            <a:avLst/>
          </a:prstGeom>
          <a:noFill/>
          <a:ln w="38100">
            <a:solidFill>
              <a:srgbClr val="FF9900"/>
            </a:solidFill>
            <a:round/>
            <a:headEnd/>
            <a:tailEnd type="triangle" w="med" len="med"/>
          </a:ln>
        </p:spPr>
        <p:txBody>
          <a:bodyPr/>
          <a:lstStyle/>
          <a:p>
            <a:endParaRPr lang="en-US"/>
          </a:p>
        </p:txBody>
      </p:sp>
      <p:sp>
        <p:nvSpPr>
          <p:cNvPr id="332826" name="Text Box 28"/>
          <p:cNvSpPr txBox="1">
            <a:spLocks noChangeArrowheads="1"/>
          </p:cNvSpPr>
          <p:nvPr/>
        </p:nvSpPr>
        <p:spPr bwMode="auto">
          <a:xfrm>
            <a:off x="4983163" y="1289050"/>
            <a:ext cx="831850" cy="366713"/>
          </a:xfrm>
          <a:prstGeom prst="rect">
            <a:avLst/>
          </a:prstGeom>
          <a:noFill/>
          <a:ln w="9525">
            <a:noFill/>
            <a:miter lim="800000"/>
            <a:headEnd/>
            <a:tailEnd/>
          </a:ln>
        </p:spPr>
        <p:txBody>
          <a:bodyPr>
            <a:spAutoFit/>
          </a:bodyPr>
          <a:lstStyle/>
          <a:p>
            <a:pPr>
              <a:spcBef>
                <a:spcPct val="50000"/>
              </a:spcBef>
            </a:pPr>
            <a:r>
              <a:rPr lang="en-US" altLang="zh-CN" b="1">
                <a:solidFill>
                  <a:schemeClr val="bg1"/>
                </a:solidFill>
              </a:rPr>
              <a:t>  2t</a:t>
            </a:r>
            <a:r>
              <a:rPr lang="en-US" altLang="zh-CN" b="1" baseline="-25000">
                <a:solidFill>
                  <a:schemeClr val="bg1"/>
                </a:solidFill>
              </a:rPr>
              <a:t>1</a:t>
            </a:r>
            <a:r>
              <a:rPr lang="en-US" altLang="zh-CN"/>
              <a:t> </a:t>
            </a:r>
          </a:p>
        </p:txBody>
      </p:sp>
      <p:sp>
        <p:nvSpPr>
          <p:cNvPr id="332827" name="Line 29"/>
          <p:cNvSpPr>
            <a:spLocks noChangeShapeType="1"/>
          </p:cNvSpPr>
          <p:nvPr/>
        </p:nvSpPr>
        <p:spPr bwMode="auto">
          <a:xfrm>
            <a:off x="4851400" y="1127125"/>
            <a:ext cx="161925" cy="1482725"/>
          </a:xfrm>
          <a:prstGeom prst="line">
            <a:avLst/>
          </a:prstGeom>
          <a:noFill/>
          <a:ln w="38100">
            <a:solidFill>
              <a:srgbClr val="FF9900"/>
            </a:solidFill>
            <a:round/>
            <a:headEnd/>
            <a:tailEnd type="triangle" w="med" len="med"/>
          </a:ln>
        </p:spPr>
        <p:txBody>
          <a:bodyPr/>
          <a:lstStyle/>
          <a:p>
            <a:endParaRPr lang="en-US"/>
          </a:p>
        </p:txBody>
      </p:sp>
      <p:sp>
        <p:nvSpPr>
          <p:cNvPr id="332828" name="Line 30"/>
          <p:cNvSpPr>
            <a:spLocks noChangeShapeType="1"/>
          </p:cNvSpPr>
          <p:nvPr/>
        </p:nvSpPr>
        <p:spPr bwMode="auto">
          <a:xfrm flipV="1">
            <a:off x="5008563" y="1612900"/>
            <a:ext cx="327025" cy="971550"/>
          </a:xfrm>
          <a:prstGeom prst="line">
            <a:avLst/>
          </a:prstGeom>
          <a:noFill/>
          <a:ln w="38100">
            <a:solidFill>
              <a:srgbClr val="FF9900"/>
            </a:solidFill>
            <a:round/>
            <a:headEnd/>
            <a:tailEnd type="triangle" w="med" len="med"/>
          </a:ln>
        </p:spPr>
        <p:txBody>
          <a:bodyPr/>
          <a:lstStyle/>
          <a:p>
            <a:endParaRPr lang="en-US"/>
          </a:p>
        </p:txBody>
      </p:sp>
      <p:sp>
        <p:nvSpPr>
          <p:cNvPr id="332829" name="Line 31"/>
          <p:cNvSpPr>
            <a:spLocks noChangeShapeType="1"/>
          </p:cNvSpPr>
          <p:nvPr/>
        </p:nvSpPr>
        <p:spPr bwMode="auto">
          <a:xfrm>
            <a:off x="6224588" y="1670050"/>
            <a:ext cx="104775" cy="1611313"/>
          </a:xfrm>
          <a:prstGeom prst="line">
            <a:avLst/>
          </a:prstGeom>
          <a:noFill/>
          <a:ln w="38100">
            <a:solidFill>
              <a:srgbClr val="FF9900"/>
            </a:solidFill>
            <a:round/>
            <a:headEnd/>
            <a:tailEnd type="triangle" w="med" len="med"/>
          </a:ln>
        </p:spPr>
        <p:txBody>
          <a:bodyPr/>
          <a:lstStyle/>
          <a:p>
            <a:endParaRPr lang="en-US"/>
          </a:p>
        </p:txBody>
      </p:sp>
      <p:sp>
        <p:nvSpPr>
          <p:cNvPr id="332830" name="AutoShape 32"/>
          <p:cNvSpPr>
            <a:spLocks noChangeArrowheads="1"/>
          </p:cNvSpPr>
          <p:nvPr/>
        </p:nvSpPr>
        <p:spPr bwMode="auto">
          <a:xfrm>
            <a:off x="6072188" y="1212850"/>
            <a:ext cx="304800" cy="304800"/>
          </a:xfrm>
          <a:prstGeom prst="sun">
            <a:avLst>
              <a:gd name="adj" fmla="val 25000"/>
            </a:avLst>
          </a:prstGeom>
          <a:solidFill>
            <a:srgbClr val="FF0000"/>
          </a:solidFill>
          <a:ln w="38100">
            <a:solidFill>
              <a:srgbClr val="996633"/>
            </a:solidFill>
            <a:miter lim="800000"/>
            <a:headEnd/>
            <a:tailEnd/>
          </a:ln>
        </p:spPr>
        <p:txBody>
          <a:bodyPr wrap="none" anchor="ctr"/>
          <a:lstStyle/>
          <a:p>
            <a:endParaRPr lang="en-US"/>
          </a:p>
        </p:txBody>
      </p:sp>
      <p:sp>
        <p:nvSpPr>
          <p:cNvPr id="332831" name="Line 33"/>
          <p:cNvSpPr>
            <a:spLocks noChangeShapeType="1"/>
          </p:cNvSpPr>
          <p:nvPr/>
        </p:nvSpPr>
        <p:spPr bwMode="auto">
          <a:xfrm flipV="1">
            <a:off x="6345238" y="1125538"/>
            <a:ext cx="234950" cy="2132012"/>
          </a:xfrm>
          <a:prstGeom prst="line">
            <a:avLst/>
          </a:prstGeom>
          <a:noFill/>
          <a:ln w="38100">
            <a:solidFill>
              <a:srgbClr val="FF9900"/>
            </a:solidFill>
            <a:round/>
            <a:headEnd/>
            <a:tailEnd type="triangle" w="med" len="med"/>
          </a:ln>
        </p:spPr>
        <p:txBody>
          <a:bodyPr/>
          <a:lstStyle/>
          <a:p>
            <a:endParaRPr lang="en-US"/>
          </a:p>
        </p:txBody>
      </p:sp>
      <p:sp>
        <p:nvSpPr>
          <p:cNvPr id="332832" name="Text Box 34"/>
          <p:cNvSpPr txBox="1">
            <a:spLocks noChangeArrowheads="1"/>
          </p:cNvSpPr>
          <p:nvPr/>
        </p:nvSpPr>
        <p:spPr bwMode="auto">
          <a:xfrm>
            <a:off x="6705600" y="1277938"/>
            <a:ext cx="831850" cy="366712"/>
          </a:xfrm>
          <a:prstGeom prst="rect">
            <a:avLst/>
          </a:prstGeom>
          <a:noFill/>
          <a:ln w="9525">
            <a:noFill/>
            <a:miter lim="800000"/>
            <a:headEnd/>
            <a:tailEnd/>
          </a:ln>
        </p:spPr>
        <p:txBody>
          <a:bodyPr>
            <a:spAutoFit/>
          </a:bodyPr>
          <a:lstStyle/>
          <a:p>
            <a:pPr>
              <a:spcBef>
                <a:spcPct val="50000"/>
              </a:spcBef>
            </a:pPr>
            <a:r>
              <a:rPr lang="en-US" altLang="zh-CN" b="1">
                <a:solidFill>
                  <a:schemeClr val="bg1"/>
                </a:solidFill>
              </a:rPr>
              <a:t>   2t</a:t>
            </a:r>
            <a:r>
              <a:rPr lang="en-US" altLang="zh-CN" b="1" baseline="-25000">
                <a:solidFill>
                  <a:schemeClr val="bg1"/>
                </a:solidFill>
              </a:rPr>
              <a:t>2</a:t>
            </a:r>
            <a:r>
              <a:rPr lang="en-US" altLang="zh-CN"/>
              <a:t> </a:t>
            </a:r>
          </a:p>
        </p:txBody>
      </p:sp>
      <p:sp>
        <p:nvSpPr>
          <p:cNvPr id="332833" name="Line 35"/>
          <p:cNvSpPr>
            <a:spLocks noChangeShapeType="1"/>
          </p:cNvSpPr>
          <p:nvPr/>
        </p:nvSpPr>
        <p:spPr bwMode="auto">
          <a:xfrm>
            <a:off x="6573838" y="1116013"/>
            <a:ext cx="115887" cy="2151062"/>
          </a:xfrm>
          <a:prstGeom prst="line">
            <a:avLst/>
          </a:prstGeom>
          <a:noFill/>
          <a:ln w="38100">
            <a:solidFill>
              <a:srgbClr val="FF9900"/>
            </a:solidFill>
            <a:round/>
            <a:headEnd/>
            <a:tailEnd type="triangle" w="med" len="med"/>
          </a:ln>
        </p:spPr>
        <p:txBody>
          <a:bodyPr/>
          <a:lstStyle/>
          <a:p>
            <a:endParaRPr lang="en-US"/>
          </a:p>
        </p:txBody>
      </p:sp>
      <p:sp>
        <p:nvSpPr>
          <p:cNvPr id="332834" name="Line 36"/>
          <p:cNvSpPr>
            <a:spLocks noChangeShapeType="1"/>
          </p:cNvSpPr>
          <p:nvPr/>
        </p:nvSpPr>
        <p:spPr bwMode="auto">
          <a:xfrm flipV="1">
            <a:off x="6707188" y="1601788"/>
            <a:ext cx="350837" cy="1663700"/>
          </a:xfrm>
          <a:prstGeom prst="line">
            <a:avLst/>
          </a:prstGeom>
          <a:noFill/>
          <a:ln w="38100">
            <a:solidFill>
              <a:srgbClr val="FF9900"/>
            </a:solidFill>
            <a:round/>
            <a:headEnd/>
            <a:tailEnd type="triangle" w="med" len="med"/>
          </a:ln>
        </p:spPr>
        <p:txBody>
          <a:bodyPr/>
          <a:lstStyle/>
          <a:p>
            <a:endParaRPr lang="en-US"/>
          </a:p>
        </p:txBody>
      </p:sp>
      <p:sp>
        <p:nvSpPr>
          <p:cNvPr id="332835" name="Line 37"/>
          <p:cNvSpPr>
            <a:spLocks noChangeShapeType="1"/>
          </p:cNvSpPr>
          <p:nvPr/>
        </p:nvSpPr>
        <p:spPr bwMode="auto">
          <a:xfrm>
            <a:off x="3962400" y="5334000"/>
            <a:ext cx="931863" cy="0"/>
          </a:xfrm>
          <a:prstGeom prst="line">
            <a:avLst/>
          </a:prstGeom>
          <a:noFill/>
          <a:ln w="38100">
            <a:solidFill>
              <a:srgbClr val="1505E5"/>
            </a:solidFill>
            <a:round/>
            <a:headEnd/>
            <a:tailEnd/>
          </a:ln>
        </p:spPr>
        <p:txBody>
          <a:bodyPr/>
          <a:lstStyle/>
          <a:p>
            <a:endParaRPr lang="en-US"/>
          </a:p>
        </p:txBody>
      </p:sp>
      <p:sp>
        <p:nvSpPr>
          <p:cNvPr id="332836" name="Line 38"/>
          <p:cNvSpPr>
            <a:spLocks noChangeShapeType="1"/>
          </p:cNvSpPr>
          <p:nvPr/>
        </p:nvSpPr>
        <p:spPr bwMode="auto">
          <a:xfrm>
            <a:off x="5118100" y="5334000"/>
            <a:ext cx="1130300" cy="0"/>
          </a:xfrm>
          <a:prstGeom prst="line">
            <a:avLst/>
          </a:prstGeom>
          <a:noFill/>
          <a:ln w="38100">
            <a:solidFill>
              <a:srgbClr val="1505E5"/>
            </a:solidFill>
            <a:round/>
            <a:headEnd/>
            <a:tailEnd/>
          </a:ln>
        </p:spPr>
        <p:txBody>
          <a:bodyPr/>
          <a:lstStyle/>
          <a:p>
            <a:endParaRPr lang="en-US"/>
          </a:p>
        </p:txBody>
      </p:sp>
      <p:sp>
        <p:nvSpPr>
          <p:cNvPr id="332837" name="Line 39"/>
          <p:cNvSpPr>
            <a:spLocks noChangeShapeType="1"/>
          </p:cNvSpPr>
          <p:nvPr/>
        </p:nvSpPr>
        <p:spPr bwMode="auto">
          <a:xfrm>
            <a:off x="6418263" y="5334000"/>
            <a:ext cx="1912937" cy="0"/>
          </a:xfrm>
          <a:prstGeom prst="line">
            <a:avLst/>
          </a:prstGeom>
          <a:noFill/>
          <a:ln w="38100">
            <a:solidFill>
              <a:srgbClr val="1505E5"/>
            </a:solidFill>
            <a:round/>
            <a:headEnd/>
            <a:tailEnd/>
          </a:ln>
        </p:spPr>
        <p:txBody>
          <a:bodyPr/>
          <a:lstStyle/>
          <a:p>
            <a:endParaRPr lang="en-US"/>
          </a:p>
        </p:txBody>
      </p:sp>
      <p:sp>
        <p:nvSpPr>
          <p:cNvPr id="332838" name="Line 41"/>
          <p:cNvSpPr>
            <a:spLocks noChangeShapeType="1"/>
          </p:cNvSpPr>
          <p:nvPr/>
        </p:nvSpPr>
        <p:spPr bwMode="auto">
          <a:xfrm>
            <a:off x="0" y="838200"/>
            <a:ext cx="9144000" cy="0"/>
          </a:xfrm>
          <a:prstGeom prst="line">
            <a:avLst/>
          </a:prstGeom>
          <a:noFill/>
          <a:ln w="38100">
            <a:solidFill>
              <a:srgbClr val="99CCFF"/>
            </a:solidFill>
            <a:round/>
            <a:headEnd/>
            <a:tailEnd/>
          </a:ln>
        </p:spPr>
        <p:txBody>
          <a:bodyPr/>
          <a:lstStyle/>
          <a:p>
            <a:endParaRPr lang="en-US"/>
          </a:p>
        </p:txBody>
      </p:sp>
      <p:graphicFrame>
        <p:nvGraphicFramePr>
          <p:cNvPr id="3077" name="Object 5"/>
          <p:cNvGraphicFramePr>
            <a:graphicFrameLocks noChangeAspect="1"/>
          </p:cNvGraphicFramePr>
          <p:nvPr/>
        </p:nvGraphicFramePr>
        <p:xfrm>
          <a:off x="838200" y="5641975"/>
          <a:ext cx="5778500" cy="530225"/>
        </p:xfrm>
        <a:graphic>
          <a:graphicData uri="http://schemas.openxmlformats.org/presentationml/2006/ole">
            <p:oleObj spid="_x0000_s3077" name="Equation" r:id="rId6" imgW="2768400" imgH="253800" progId="Equation.DSMT4">
              <p:embed/>
            </p:oleObj>
          </a:graphicData>
        </a:graphic>
      </p:graphicFrame>
    </p:spTree>
    <p:extLst>
      <p:ext uri="{BB962C8B-B14F-4D97-AF65-F5344CB8AC3E}">
        <p14:creationId xmlns="" xmlns:p14="http://schemas.microsoft.com/office/powerpoint/2010/main" val="1934318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152400"/>
            <a:ext cx="8229600" cy="1143000"/>
          </a:xfrm>
        </p:spPr>
        <p:txBody>
          <a:bodyPr>
            <a:normAutofit/>
          </a:bodyPr>
          <a:lstStyle/>
          <a:p>
            <a:pPr eaLnBrk="1" hangingPunct="1"/>
            <a:r>
              <a:rPr lang="en-US" altLang="zh-CN" sz="4000" b="1" dirty="0" smtClean="0">
                <a:solidFill>
                  <a:srgbClr val="0000FF"/>
                </a:solidFill>
              </a:rPr>
              <a:t>Seismic E&amp;P challenges</a:t>
            </a:r>
          </a:p>
        </p:txBody>
      </p:sp>
      <p:sp>
        <p:nvSpPr>
          <p:cNvPr id="33795" name="Rectangle 3"/>
          <p:cNvSpPr>
            <a:spLocks noGrp="1" noChangeArrowheads="1"/>
          </p:cNvSpPr>
          <p:nvPr>
            <p:ph idx="1"/>
          </p:nvPr>
        </p:nvSpPr>
        <p:spPr>
          <a:xfrm>
            <a:off x="228600" y="1905000"/>
            <a:ext cx="8763000" cy="3429000"/>
          </a:xfrm>
        </p:spPr>
        <p:txBody>
          <a:bodyPr>
            <a:normAutofit/>
          </a:bodyPr>
          <a:lstStyle/>
          <a:p>
            <a:pPr marL="533400" indent="-533400" eaLnBrk="1" hangingPunct="1">
              <a:buFont typeface="Wingdings" pitchFamily="2" charset="2"/>
              <a:buChar char="p"/>
            </a:pPr>
            <a:r>
              <a:rPr lang="en-US" altLang="zh-CN" sz="2800" b="1" dirty="0" smtClean="0">
                <a:solidFill>
                  <a:srgbClr val="FF0000"/>
                </a:solidFill>
              </a:rPr>
              <a:t>Methods make assumptions; when they are satisfied the methods are effective and when they are not satisfied the methods have difficulty and/or fail – challenges arise from that breakdown or failure.</a:t>
            </a:r>
          </a:p>
        </p:txBody>
      </p:sp>
      <p:sp>
        <p:nvSpPr>
          <p:cNvPr id="33796" name="Line 4"/>
          <p:cNvSpPr>
            <a:spLocks noChangeShapeType="1"/>
          </p:cNvSpPr>
          <p:nvPr/>
        </p:nvSpPr>
        <p:spPr bwMode="auto">
          <a:xfrm>
            <a:off x="0" y="1219200"/>
            <a:ext cx="9144000" cy="0"/>
          </a:xfrm>
          <a:prstGeom prst="line">
            <a:avLst/>
          </a:prstGeom>
          <a:noFill/>
          <a:ln w="38100">
            <a:solidFill>
              <a:srgbClr val="99CCFF"/>
            </a:solidFill>
            <a:round/>
            <a:headEnd/>
            <a:tailEnd/>
          </a:ln>
        </p:spPr>
        <p:txBody>
          <a:bodyPr/>
          <a:lstStyle/>
          <a:p>
            <a:endParaRPr lang="en-US">
              <a:solidFill>
                <a:prstClr val="black"/>
              </a:solidFill>
            </a:endParaRPr>
          </a:p>
        </p:txBody>
      </p:sp>
      <p:sp>
        <p:nvSpPr>
          <p:cNvPr id="33797" name="Line 5"/>
          <p:cNvSpPr>
            <a:spLocks noChangeShapeType="1"/>
          </p:cNvSpPr>
          <p:nvPr/>
        </p:nvSpPr>
        <p:spPr bwMode="auto">
          <a:xfrm flipV="1">
            <a:off x="685800" y="0"/>
            <a:ext cx="0" cy="6858000"/>
          </a:xfrm>
          <a:prstGeom prst="line">
            <a:avLst/>
          </a:prstGeom>
          <a:noFill/>
          <a:ln w="38100">
            <a:solidFill>
              <a:srgbClr val="FFFF99"/>
            </a:solidFill>
            <a:round/>
            <a:headEnd/>
            <a:tailEnd/>
          </a:ln>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E7C61A1-5810-4345-8EB4-4B8C44B875C2}"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 xmlns:p14="http://schemas.microsoft.com/office/powerpoint/2010/main" val="18409019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7" name="Line 2"/>
          <p:cNvSpPr>
            <a:spLocks noChangeShapeType="1"/>
          </p:cNvSpPr>
          <p:nvPr/>
        </p:nvSpPr>
        <p:spPr bwMode="auto">
          <a:xfrm flipV="1">
            <a:off x="685800" y="0"/>
            <a:ext cx="0" cy="6858000"/>
          </a:xfrm>
          <a:prstGeom prst="line">
            <a:avLst/>
          </a:prstGeom>
          <a:noFill/>
          <a:ln w="38100">
            <a:solidFill>
              <a:srgbClr val="FFFF99"/>
            </a:solidFill>
            <a:round/>
            <a:headEnd/>
            <a:tailEnd/>
          </a:ln>
        </p:spPr>
        <p:txBody>
          <a:bodyPr/>
          <a:lstStyle/>
          <a:p>
            <a:endParaRPr lang="en-US"/>
          </a:p>
        </p:txBody>
      </p:sp>
      <p:sp>
        <p:nvSpPr>
          <p:cNvPr id="333828" name="Line 3"/>
          <p:cNvSpPr>
            <a:spLocks noChangeShapeType="1"/>
          </p:cNvSpPr>
          <p:nvPr/>
        </p:nvSpPr>
        <p:spPr bwMode="auto">
          <a:xfrm>
            <a:off x="0" y="838200"/>
            <a:ext cx="9144000" cy="0"/>
          </a:xfrm>
          <a:prstGeom prst="line">
            <a:avLst/>
          </a:prstGeom>
          <a:noFill/>
          <a:ln w="38100">
            <a:solidFill>
              <a:srgbClr val="99CCFF"/>
            </a:solidFill>
            <a:round/>
            <a:headEnd/>
            <a:tailEnd/>
          </a:ln>
        </p:spPr>
        <p:txBody>
          <a:bodyPr/>
          <a:lstStyle/>
          <a:p>
            <a:endParaRPr lang="en-US"/>
          </a:p>
        </p:txBody>
      </p:sp>
      <p:graphicFrame>
        <p:nvGraphicFramePr>
          <p:cNvPr id="333826" name="Object 2"/>
          <p:cNvGraphicFramePr>
            <a:graphicFrameLocks noGrp="1" noChangeAspect="1"/>
          </p:cNvGraphicFramePr>
          <p:nvPr>
            <p:ph idx="4294967295"/>
          </p:nvPr>
        </p:nvGraphicFramePr>
        <p:xfrm>
          <a:off x="1103313" y="3070225"/>
          <a:ext cx="2133600" cy="568325"/>
        </p:xfrm>
        <a:graphic>
          <a:graphicData uri="http://schemas.openxmlformats.org/presentationml/2006/ole">
            <p:oleObj spid="_x0000_s4098" name="Equation" r:id="rId4" imgW="952087" imgH="253890" progId="Equation.DSMT4">
              <p:embed/>
            </p:oleObj>
          </a:graphicData>
        </a:graphic>
      </p:graphicFrame>
      <p:sp>
        <p:nvSpPr>
          <p:cNvPr id="333830" name="Rectangle 6"/>
          <p:cNvSpPr>
            <a:spLocks noChangeArrowheads="1"/>
          </p:cNvSpPr>
          <p:nvPr/>
        </p:nvSpPr>
        <p:spPr bwMode="auto">
          <a:xfrm>
            <a:off x="0" y="258763"/>
            <a:ext cx="9144000" cy="2471737"/>
          </a:xfrm>
          <a:prstGeom prst="rect">
            <a:avLst/>
          </a:prstGeom>
          <a:solidFill>
            <a:srgbClr val="1505E5"/>
          </a:solidFill>
          <a:ln w="9525">
            <a:solidFill>
              <a:schemeClr val="tx1"/>
            </a:solidFill>
            <a:miter lim="800000"/>
            <a:headEnd/>
            <a:tailEnd/>
          </a:ln>
        </p:spPr>
        <p:txBody>
          <a:bodyPr wrap="none" anchor="ctr"/>
          <a:lstStyle/>
          <a:p>
            <a:endParaRPr lang="en-US"/>
          </a:p>
        </p:txBody>
      </p:sp>
      <p:grpSp>
        <p:nvGrpSpPr>
          <p:cNvPr id="2" name="Group 7"/>
          <p:cNvGrpSpPr>
            <a:grpSpLocks/>
          </p:cNvGrpSpPr>
          <p:nvPr/>
        </p:nvGrpSpPr>
        <p:grpSpPr bwMode="auto">
          <a:xfrm>
            <a:off x="304800" y="381000"/>
            <a:ext cx="8458200" cy="2152650"/>
            <a:chOff x="238" y="458"/>
            <a:chExt cx="3168" cy="1350"/>
          </a:xfrm>
        </p:grpSpPr>
        <p:sp>
          <p:nvSpPr>
            <p:cNvPr id="333850" name="Line 8"/>
            <p:cNvSpPr>
              <a:spLocks noChangeShapeType="1"/>
            </p:cNvSpPr>
            <p:nvPr/>
          </p:nvSpPr>
          <p:spPr bwMode="auto">
            <a:xfrm>
              <a:off x="238" y="1808"/>
              <a:ext cx="3168" cy="0"/>
            </a:xfrm>
            <a:prstGeom prst="line">
              <a:avLst/>
            </a:prstGeom>
            <a:noFill/>
            <a:ln w="38100">
              <a:solidFill>
                <a:srgbClr val="FFFF66"/>
              </a:solidFill>
              <a:round/>
              <a:headEnd/>
              <a:tailEnd/>
            </a:ln>
          </p:spPr>
          <p:txBody>
            <a:bodyPr/>
            <a:lstStyle/>
            <a:p>
              <a:endParaRPr lang="en-US"/>
            </a:p>
          </p:txBody>
        </p:sp>
        <p:sp>
          <p:nvSpPr>
            <p:cNvPr id="333851" name="Line 9"/>
            <p:cNvSpPr>
              <a:spLocks noChangeShapeType="1"/>
            </p:cNvSpPr>
            <p:nvPr/>
          </p:nvSpPr>
          <p:spPr bwMode="auto">
            <a:xfrm>
              <a:off x="238" y="458"/>
              <a:ext cx="3072" cy="0"/>
            </a:xfrm>
            <a:prstGeom prst="line">
              <a:avLst/>
            </a:prstGeom>
            <a:noFill/>
            <a:ln w="28575">
              <a:solidFill>
                <a:srgbClr val="66FFFF"/>
              </a:solidFill>
              <a:round/>
              <a:headEnd/>
              <a:tailEnd/>
            </a:ln>
          </p:spPr>
          <p:txBody>
            <a:bodyPr/>
            <a:lstStyle/>
            <a:p>
              <a:endParaRPr lang="en-US"/>
            </a:p>
          </p:txBody>
        </p:sp>
        <p:sp>
          <p:nvSpPr>
            <p:cNvPr id="333852" name="Line 10"/>
            <p:cNvSpPr>
              <a:spLocks noChangeShapeType="1"/>
            </p:cNvSpPr>
            <p:nvPr/>
          </p:nvSpPr>
          <p:spPr bwMode="auto">
            <a:xfrm>
              <a:off x="238" y="1376"/>
              <a:ext cx="3168" cy="0"/>
            </a:xfrm>
            <a:prstGeom prst="line">
              <a:avLst/>
            </a:prstGeom>
            <a:noFill/>
            <a:ln w="38100">
              <a:solidFill>
                <a:srgbClr val="FFFF66"/>
              </a:solidFill>
              <a:round/>
              <a:headEnd/>
              <a:tailEnd/>
            </a:ln>
          </p:spPr>
          <p:txBody>
            <a:bodyPr/>
            <a:lstStyle/>
            <a:p>
              <a:endParaRPr lang="en-US"/>
            </a:p>
          </p:txBody>
        </p:sp>
      </p:grpSp>
      <p:sp>
        <p:nvSpPr>
          <p:cNvPr id="333832" name="Line 11"/>
          <p:cNvSpPr>
            <a:spLocks noChangeShapeType="1"/>
          </p:cNvSpPr>
          <p:nvPr/>
        </p:nvSpPr>
        <p:spPr bwMode="auto">
          <a:xfrm>
            <a:off x="1447800" y="954088"/>
            <a:ext cx="69850" cy="908050"/>
          </a:xfrm>
          <a:prstGeom prst="line">
            <a:avLst/>
          </a:prstGeom>
          <a:noFill/>
          <a:ln w="38100">
            <a:solidFill>
              <a:srgbClr val="FF9900"/>
            </a:solidFill>
            <a:round/>
            <a:headEnd/>
            <a:tailEnd type="triangle" w="med" len="med"/>
          </a:ln>
        </p:spPr>
        <p:txBody>
          <a:bodyPr/>
          <a:lstStyle/>
          <a:p>
            <a:endParaRPr lang="en-US"/>
          </a:p>
        </p:txBody>
      </p:sp>
      <p:sp>
        <p:nvSpPr>
          <p:cNvPr id="333833" name="AutoShape 12"/>
          <p:cNvSpPr>
            <a:spLocks noChangeArrowheads="1"/>
          </p:cNvSpPr>
          <p:nvPr/>
        </p:nvSpPr>
        <p:spPr bwMode="auto">
          <a:xfrm>
            <a:off x="1295400" y="496888"/>
            <a:ext cx="304800" cy="304800"/>
          </a:xfrm>
          <a:prstGeom prst="sun">
            <a:avLst>
              <a:gd name="adj" fmla="val 25000"/>
            </a:avLst>
          </a:prstGeom>
          <a:solidFill>
            <a:srgbClr val="FF0000"/>
          </a:solidFill>
          <a:ln w="38100">
            <a:solidFill>
              <a:srgbClr val="996633"/>
            </a:solidFill>
            <a:miter lim="800000"/>
            <a:headEnd/>
            <a:tailEnd/>
          </a:ln>
        </p:spPr>
        <p:txBody>
          <a:bodyPr wrap="none" anchor="ctr"/>
          <a:lstStyle/>
          <a:p>
            <a:endParaRPr lang="en-US"/>
          </a:p>
        </p:txBody>
      </p:sp>
      <p:sp>
        <p:nvSpPr>
          <p:cNvPr id="333834" name="Line 13"/>
          <p:cNvSpPr>
            <a:spLocks noChangeShapeType="1"/>
          </p:cNvSpPr>
          <p:nvPr/>
        </p:nvSpPr>
        <p:spPr bwMode="auto">
          <a:xfrm flipV="1">
            <a:off x="1533525" y="409575"/>
            <a:ext cx="269875" cy="1428750"/>
          </a:xfrm>
          <a:prstGeom prst="line">
            <a:avLst/>
          </a:prstGeom>
          <a:noFill/>
          <a:ln w="38100">
            <a:solidFill>
              <a:srgbClr val="FF9900"/>
            </a:solidFill>
            <a:round/>
            <a:headEnd/>
            <a:tailEnd type="triangle" w="med" len="med"/>
          </a:ln>
        </p:spPr>
        <p:txBody>
          <a:bodyPr/>
          <a:lstStyle/>
          <a:p>
            <a:endParaRPr lang="en-US"/>
          </a:p>
        </p:txBody>
      </p:sp>
      <p:sp>
        <p:nvSpPr>
          <p:cNvPr id="333835" name="Text Box 14"/>
          <p:cNvSpPr txBox="1">
            <a:spLocks noChangeArrowheads="1"/>
          </p:cNvSpPr>
          <p:nvPr/>
        </p:nvSpPr>
        <p:spPr bwMode="auto">
          <a:xfrm>
            <a:off x="1928813" y="561975"/>
            <a:ext cx="831850" cy="366713"/>
          </a:xfrm>
          <a:prstGeom prst="rect">
            <a:avLst/>
          </a:prstGeom>
          <a:noFill/>
          <a:ln w="9525">
            <a:noFill/>
            <a:miter lim="800000"/>
            <a:headEnd/>
            <a:tailEnd/>
          </a:ln>
        </p:spPr>
        <p:txBody>
          <a:bodyPr>
            <a:spAutoFit/>
          </a:bodyPr>
          <a:lstStyle/>
          <a:p>
            <a:pPr>
              <a:spcBef>
                <a:spcPct val="50000"/>
              </a:spcBef>
            </a:pPr>
            <a:r>
              <a:rPr lang="en-US" altLang="zh-CN" b="1">
                <a:solidFill>
                  <a:schemeClr val="bg1"/>
                </a:solidFill>
              </a:rPr>
              <a:t>t</a:t>
            </a:r>
            <a:r>
              <a:rPr lang="en-US" altLang="zh-CN" b="1" baseline="-25000">
                <a:solidFill>
                  <a:schemeClr val="bg1"/>
                </a:solidFill>
              </a:rPr>
              <a:t>1 </a:t>
            </a:r>
            <a:r>
              <a:rPr lang="en-US" altLang="zh-CN" b="1">
                <a:solidFill>
                  <a:schemeClr val="bg1"/>
                </a:solidFill>
              </a:rPr>
              <a:t>+ t</a:t>
            </a:r>
            <a:r>
              <a:rPr lang="en-US" altLang="zh-CN" b="1" baseline="-25000">
                <a:solidFill>
                  <a:schemeClr val="bg1"/>
                </a:solidFill>
              </a:rPr>
              <a:t>2</a:t>
            </a:r>
            <a:r>
              <a:rPr lang="en-US" altLang="zh-CN"/>
              <a:t> </a:t>
            </a:r>
          </a:p>
        </p:txBody>
      </p:sp>
      <p:sp>
        <p:nvSpPr>
          <p:cNvPr id="333836" name="Line 15"/>
          <p:cNvSpPr>
            <a:spLocks noChangeShapeType="1"/>
          </p:cNvSpPr>
          <p:nvPr/>
        </p:nvSpPr>
        <p:spPr bwMode="auto">
          <a:xfrm>
            <a:off x="1797050" y="400050"/>
            <a:ext cx="115888" cy="2151063"/>
          </a:xfrm>
          <a:prstGeom prst="line">
            <a:avLst/>
          </a:prstGeom>
          <a:noFill/>
          <a:ln w="38100">
            <a:solidFill>
              <a:srgbClr val="FF9900"/>
            </a:solidFill>
            <a:round/>
            <a:headEnd/>
            <a:tailEnd type="triangle" w="med" len="med"/>
          </a:ln>
        </p:spPr>
        <p:txBody>
          <a:bodyPr/>
          <a:lstStyle/>
          <a:p>
            <a:endParaRPr lang="en-US"/>
          </a:p>
        </p:txBody>
      </p:sp>
      <p:sp>
        <p:nvSpPr>
          <p:cNvPr id="333837" name="Line 16"/>
          <p:cNvSpPr>
            <a:spLocks noChangeShapeType="1"/>
          </p:cNvSpPr>
          <p:nvPr/>
        </p:nvSpPr>
        <p:spPr bwMode="auto">
          <a:xfrm flipV="1">
            <a:off x="1930400" y="885825"/>
            <a:ext cx="350838" cy="1663700"/>
          </a:xfrm>
          <a:prstGeom prst="line">
            <a:avLst/>
          </a:prstGeom>
          <a:noFill/>
          <a:ln w="38100">
            <a:solidFill>
              <a:srgbClr val="FF9900"/>
            </a:solidFill>
            <a:round/>
            <a:headEnd/>
            <a:tailEnd type="triangle" w="med" len="med"/>
          </a:ln>
        </p:spPr>
        <p:txBody>
          <a:bodyPr/>
          <a:lstStyle/>
          <a:p>
            <a:endParaRPr lang="en-US"/>
          </a:p>
        </p:txBody>
      </p:sp>
      <p:sp>
        <p:nvSpPr>
          <p:cNvPr id="333838" name="Line 17"/>
          <p:cNvSpPr>
            <a:spLocks noChangeShapeType="1"/>
          </p:cNvSpPr>
          <p:nvPr/>
        </p:nvSpPr>
        <p:spPr bwMode="auto">
          <a:xfrm>
            <a:off x="3792538" y="950913"/>
            <a:ext cx="69850" cy="908050"/>
          </a:xfrm>
          <a:prstGeom prst="line">
            <a:avLst/>
          </a:prstGeom>
          <a:noFill/>
          <a:ln w="38100">
            <a:solidFill>
              <a:srgbClr val="FF9900"/>
            </a:solidFill>
            <a:round/>
            <a:headEnd/>
            <a:tailEnd type="triangle" w="med" len="med"/>
          </a:ln>
        </p:spPr>
        <p:txBody>
          <a:bodyPr/>
          <a:lstStyle/>
          <a:p>
            <a:endParaRPr lang="en-US"/>
          </a:p>
        </p:txBody>
      </p:sp>
      <p:sp>
        <p:nvSpPr>
          <p:cNvPr id="333839" name="AutoShape 18"/>
          <p:cNvSpPr>
            <a:spLocks noChangeArrowheads="1"/>
          </p:cNvSpPr>
          <p:nvPr/>
        </p:nvSpPr>
        <p:spPr bwMode="auto">
          <a:xfrm>
            <a:off x="3640138" y="493713"/>
            <a:ext cx="304800" cy="304800"/>
          </a:xfrm>
          <a:prstGeom prst="sun">
            <a:avLst>
              <a:gd name="adj" fmla="val 25000"/>
            </a:avLst>
          </a:prstGeom>
          <a:solidFill>
            <a:srgbClr val="FF0000"/>
          </a:solidFill>
          <a:ln w="38100">
            <a:solidFill>
              <a:srgbClr val="996633"/>
            </a:solidFill>
            <a:miter lim="800000"/>
            <a:headEnd/>
            <a:tailEnd/>
          </a:ln>
        </p:spPr>
        <p:txBody>
          <a:bodyPr wrap="none" anchor="ctr"/>
          <a:lstStyle/>
          <a:p>
            <a:endParaRPr lang="en-US"/>
          </a:p>
        </p:txBody>
      </p:sp>
      <p:sp>
        <p:nvSpPr>
          <p:cNvPr id="333840" name="Line 19"/>
          <p:cNvSpPr>
            <a:spLocks noChangeShapeType="1"/>
          </p:cNvSpPr>
          <p:nvPr/>
        </p:nvSpPr>
        <p:spPr bwMode="auto">
          <a:xfrm flipV="1">
            <a:off x="3878263" y="406400"/>
            <a:ext cx="269875" cy="1428750"/>
          </a:xfrm>
          <a:prstGeom prst="line">
            <a:avLst/>
          </a:prstGeom>
          <a:noFill/>
          <a:ln w="38100">
            <a:solidFill>
              <a:srgbClr val="FF9900"/>
            </a:solidFill>
            <a:round/>
            <a:headEnd/>
            <a:tailEnd type="triangle" w="med" len="med"/>
          </a:ln>
        </p:spPr>
        <p:txBody>
          <a:bodyPr/>
          <a:lstStyle/>
          <a:p>
            <a:endParaRPr lang="en-US"/>
          </a:p>
        </p:txBody>
      </p:sp>
      <p:sp>
        <p:nvSpPr>
          <p:cNvPr id="333841" name="Text Box 20"/>
          <p:cNvSpPr txBox="1">
            <a:spLocks noChangeArrowheads="1"/>
          </p:cNvSpPr>
          <p:nvPr/>
        </p:nvSpPr>
        <p:spPr bwMode="auto">
          <a:xfrm>
            <a:off x="4273550" y="558800"/>
            <a:ext cx="831850" cy="366713"/>
          </a:xfrm>
          <a:prstGeom prst="rect">
            <a:avLst/>
          </a:prstGeom>
          <a:noFill/>
          <a:ln w="9525">
            <a:noFill/>
            <a:miter lim="800000"/>
            <a:headEnd/>
            <a:tailEnd/>
          </a:ln>
        </p:spPr>
        <p:txBody>
          <a:bodyPr>
            <a:spAutoFit/>
          </a:bodyPr>
          <a:lstStyle/>
          <a:p>
            <a:pPr>
              <a:spcBef>
                <a:spcPct val="50000"/>
              </a:spcBef>
            </a:pPr>
            <a:r>
              <a:rPr lang="en-US" altLang="zh-CN" b="1">
                <a:solidFill>
                  <a:schemeClr val="bg1"/>
                </a:solidFill>
              </a:rPr>
              <a:t>  2t</a:t>
            </a:r>
            <a:r>
              <a:rPr lang="en-US" altLang="zh-CN" b="1" baseline="-25000">
                <a:solidFill>
                  <a:schemeClr val="bg1"/>
                </a:solidFill>
              </a:rPr>
              <a:t>1</a:t>
            </a:r>
            <a:r>
              <a:rPr lang="en-US" altLang="zh-CN"/>
              <a:t> </a:t>
            </a:r>
          </a:p>
        </p:txBody>
      </p:sp>
      <p:sp>
        <p:nvSpPr>
          <p:cNvPr id="333842" name="Line 21"/>
          <p:cNvSpPr>
            <a:spLocks noChangeShapeType="1"/>
          </p:cNvSpPr>
          <p:nvPr/>
        </p:nvSpPr>
        <p:spPr bwMode="auto">
          <a:xfrm>
            <a:off x="4141788" y="396875"/>
            <a:ext cx="161925" cy="1482725"/>
          </a:xfrm>
          <a:prstGeom prst="line">
            <a:avLst/>
          </a:prstGeom>
          <a:noFill/>
          <a:ln w="38100">
            <a:solidFill>
              <a:srgbClr val="FF9900"/>
            </a:solidFill>
            <a:round/>
            <a:headEnd/>
            <a:tailEnd type="triangle" w="med" len="med"/>
          </a:ln>
        </p:spPr>
        <p:txBody>
          <a:bodyPr/>
          <a:lstStyle/>
          <a:p>
            <a:endParaRPr lang="en-US"/>
          </a:p>
        </p:txBody>
      </p:sp>
      <p:sp>
        <p:nvSpPr>
          <p:cNvPr id="333843" name="Line 22"/>
          <p:cNvSpPr>
            <a:spLocks noChangeShapeType="1"/>
          </p:cNvSpPr>
          <p:nvPr/>
        </p:nvSpPr>
        <p:spPr bwMode="auto">
          <a:xfrm flipV="1">
            <a:off x="4298950" y="882650"/>
            <a:ext cx="327025" cy="971550"/>
          </a:xfrm>
          <a:prstGeom prst="line">
            <a:avLst/>
          </a:prstGeom>
          <a:noFill/>
          <a:ln w="38100">
            <a:solidFill>
              <a:srgbClr val="FF9900"/>
            </a:solidFill>
            <a:round/>
            <a:headEnd/>
            <a:tailEnd type="triangle" w="med" len="med"/>
          </a:ln>
        </p:spPr>
        <p:txBody>
          <a:bodyPr/>
          <a:lstStyle/>
          <a:p>
            <a:endParaRPr lang="en-US"/>
          </a:p>
        </p:txBody>
      </p:sp>
      <p:sp>
        <p:nvSpPr>
          <p:cNvPr id="333844" name="Line 23"/>
          <p:cNvSpPr>
            <a:spLocks noChangeShapeType="1"/>
          </p:cNvSpPr>
          <p:nvPr/>
        </p:nvSpPr>
        <p:spPr bwMode="auto">
          <a:xfrm>
            <a:off x="6307138" y="939800"/>
            <a:ext cx="104775" cy="1611313"/>
          </a:xfrm>
          <a:prstGeom prst="line">
            <a:avLst/>
          </a:prstGeom>
          <a:noFill/>
          <a:ln w="38100">
            <a:solidFill>
              <a:srgbClr val="FF9900"/>
            </a:solidFill>
            <a:round/>
            <a:headEnd/>
            <a:tailEnd type="triangle" w="med" len="med"/>
          </a:ln>
        </p:spPr>
        <p:txBody>
          <a:bodyPr/>
          <a:lstStyle/>
          <a:p>
            <a:endParaRPr lang="en-US"/>
          </a:p>
        </p:txBody>
      </p:sp>
      <p:sp>
        <p:nvSpPr>
          <p:cNvPr id="333845" name="AutoShape 24"/>
          <p:cNvSpPr>
            <a:spLocks noChangeArrowheads="1"/>
          </p:cNvSpPr>
          <p:nvPr/>
        </p:nvSpPr>
        <p:spPr bwMode="auto">
          <a:xfrm>
            <a:off x="6154738" y="482600"/>
            <a:ext cx="304800" cy="304800"/>
          </a:xfrm>
          <a:prstGeom prst="sun">
            <a:avLst>
              <a:gd name="adj" fmla="val 25000"/>
            </a:avLst>
          </a:prstGeom>
          <a:solidFill>
            <a:srgbClr val="FF0000"/>
          </a:solidFill>
          <a:ln w="38100">
            <a:solidFill>
              <a:srgbClr val="996633"/>
            </a:solidFill>
            <a:miter lim="800000"/>
            <a:headEnd/>
            <a:tailEnd/>
          </a:ln>
        </p:spPr>
        <p:txBody>
          <a:bodyPr wrap="none" anchor="ctr"/>
          <a:lstStyle/>
          <a:p>
            <a:endParaRPr lang="en-US"/>
          </a:p>
        </p:txBody>
      </p:sp>
      <p:sp>
        <p:nvSpPr>
          <p:cNvPr id="333846" name="Line 25"/>
          <p:cNvSpPr>
            <a:spLocks noChangeShapeType="1"/>
          </p:cNvSpPr>
          <p:nvPr/>
        </p:nvSpPr>
        <p:spPr bwMode="auto">
          <a:xfrm flipV="1">
            <a:off x="6427788" y="395288"/>
            <a:ext cx="234950" cy="2132012"/>
          </a:xfrm>
          <a:prstGeom prst="line">
            <a:avLst/>
          </a:prstGeom>
          <a:noFill/>
          <a:ln w="38100">
            <a:solidFill>
              <a:srgbClr val="FF9900"/>
            </a:solidFill>
            <a:round/>
            <a:headEnd/>
            <a:tailEnd type="triangle" w="med" len="med"/>
          </a:ln>
        </p:spPr>
        <p:txBody>
          <a:bodyPr/>
          <a:lstStyle/>
          <a:p>
            <a:endParaRPr lang="en-US"/>
          </a:p>
        </p:txBody>
      </p:sp>
      <p:sp>
        <p:nvSpPr>
          <p:cNvPr id="333847" name="Text Box 26"/>
          <p:cNvSpPr txBox="1">
            <a:spLocks noChangeArrowheads="1"/>
          </p:cNvSpPr>
          <p:nvPr/>
        </p:nvSpPr>
        <p:spPr bwMode="auto">
          <a:xfrm>
            <a:off x="6788150" y="547688"/>
            <a:ext cx="831850" cy="366712"/>
          </a:xfrm>
          <a:prstGeom prst="rect">
            <a:avLst/>
          </a:prstGeom>
          <a:noFill/>
          <a:ln w="9525">
            <a:noFill/>
            <a:miter lim="800000"/>
            <a:headEnd/>
            <a:tailEnd/>
          </a:ln>
        </p:spPr>
        <p:txBody>
          <a:bodyPr>
            <a:spAutoFit/>
          </a:bodyPr>
          <a:lstStyle/>
          <a:p>
            <a:pPr>
              <a:spcBef>
                <a:spcPct val="50000"/>
              </a:spcBef>
            </a:pPr>
            <a:r>
              <a:rPr lang="en-US" altLang="zh-CN" b="1">
                <a:solidFill>
                  <a:schemeClr val="bg1"/>
                </a:solidFill>
              </a:rPr>
              <a:t>   2t</a:t>
            </a:r>
            <a:r>
              <a:rPr lang="en-US" altLang="zh-CN" b="1" baseline="-25000">
                <a:solidFill>
                  <a:schemeClr val="bg1"/>
                </a:solidFill>
              </a:rPr>
              <a:t>2</a:t>
            </a:r>
            <a:r>
              <a:rPr lang="en-US" altLang="zh-CN"/>
              <a:t> </a:t>
            </a:r>
          </a:p>
        </p:txBody>
      </p:sp>
      <p:sp>
        <p:nvSpPr>
          <p:cNvPr id="333848" name="Line 27"/>
          <p:cNvSpPr>
            <a:spLocks noChangeShapeType="1"/>
          </p:cNvSpPr>
          <p:nvPr/>
        </p:nvSpPr>
        <p:spPr bwMode="auto">
          <a:xfrm>
            <a:off x="6656388" y="385763"/>
            <a:ext cx="115887" cy="2151062"/>
          </a:xfrm>
          <a:prstGeom prst="line">
            <a:avLst/>
          </a:prstGeom>
          <a:noFill/>
          <a:ln w="38100">
            <a:solidFill>
              <a:srgbClr val="FF9900"/>
            </a:solidFill>
            <a:round/>
            <a:headEnd/>
            <a:tailEnd type="triangle" w="med" len="med"/>
          </a:ln>
        </p:spPr>
        <p:txBody>
          <a:bodyPr/>
          <a:lstStyle/>
          <a:p>
            <a:endParaRPr lang="en-US"/>
          </a:p>
        </p:txBody>
      </p:sp>
      <p:sp>
        <p:nvSpPr>
          <p:cNvPr id="333849" name="Line 28"/>
          <p:cNvSpPr>
            <a:spLocks noChangeShapeType="1"/>
          </p:cNvSpPr>
          <p:nvPr/>
        </p:nvSpPr>
        <p:spPr bwMode="auto">
          <a:xfrm flipV="1">
            <a:off x="6789738" y="871538"/>
            <a:ext cx="350837" cy="1663700"/>
          </a:xfrm>
          <a:prstGeom prst="line">
            <a:avLst/>
          </a:prstGeom>
          <a:noFill/>
          <a:ln w="38100">
            <a:solidFill>
              <a:srgbClr val="FF9900"/>
            </a:solidFill>
            <a:round/>
            <a:headEnd/>
            <a:tailEnd type="triangle" w="med" len="med"/>
          </a:ln>
        </p:spPr>
        <p:txBody>
          <a:bodyPr/>
          <a:lstStyle/>
          <a:p>
            <a:endParaRPr lang="en-US"/>
          </a:p>
        </p:txBody>
      </p:sp>
      <p:sp>
        <p:nvSpPr>
          <p:cNvPr id="333829" name="Text Box 5"/>
          <p:cNvSpPr txBox="1">
            <a:spLocks noChangeArrowheads="1"/>
          </p:cNvSpPr>
          <p:nvPr/>
        </p:nvSpPr>
        <p:spPr bwMode="auto">
          <a:xfrm>
            <a:off x="417513" y="3048000"/>
            <a:ext cx="8345487" cy="3108543"/>
          </a:xfrm>
          <a:prstGeom prst="rect">
            <a:avLst/>
          </a:prstGeom>
          <a:noFill/>
          <a:ln w="9525">
            <a:noFill/>
            <a:miter lim="800000"/>
            <a:headEnd/>
            <a:tailEnd/>
          </a:ln>
        </p:spPr>
        <p:txBody>
          <a:bodyPr>
            <a:spAutoFit/>
          </a:bodyPr>
          <a:lstStyle/>
          <a:p>
            <a:pPr>
              <a:spcBef>
                <a:spcPct val="20000"/>
              </a:spcBef>
            </a:pPr>
            <a:r>
              <a:rPr lang="en-US" altLang="zh-CN" sz="2800" dirty="0" smtClean="0"/>
              <a:t>   So                           precisely </a:t>
            </a:r>
            <a:r>
              <a:rPr lang="en-US" altLang="zh-CN" sz="2800" dirty="0"/>
              <a:t>eliminates all free surface </a:t>
            </a:r>
            <a:r>
              <a:rPr lang="en-US" altLang="zh-CN" sz="2800" dirty="0" smtClean="0"/>
              <a:t>    </a:t>
            </a:r>
          </a:p>
          <a:p>
            <a:pPr>
              <a:spcBef>
                <a:spcPct val="20000"/>
              </a:spcBef>
            </a:pPr>
            <a:r>
              <a:rPr lang="en-US" altLang="zh-CN" sz="2800" dirty="0" smtClean="0"/>
              <a:t>   multiples </a:t>
            </a:r>
            <a:r>
              <a:rPr lang="en-US" altLang="zh-CN" sz="2800" dirty="0"/>
              <a:t>that have experienced </a:t>
            </a:r>
            <a:r>
              <a:rPr lang="en-US" altLang="zh-CN" sz="2800" dirty="0">
                <a:solidFill>
                  <a:schemeClr val="accent2"/>
                </a:solidFill>
              </a:rPr>
              <a:t>one downward </a:t>
            </a:r>
            <a:r>
              <a:rPr lang="en-US" altLang="zh-CN" sz="2800" dirty="0" smtClean="0">
                <a:solidFill>
                  <a:schemeClr val="accent2"/>
                </a:solidFill>
              </a:rPr>
              <a:t>  </a:t>
            </a:r>
          </a:p>
          <a:p>
            <a:pPr>
              <a:spcBef>
                <a:spcPct val="20000"/>
              </a:spcBef>
            </a:pPr>
            <a:r>
              <a:rPr lang="en-US" altLang="zh-CN" sz="2800" dirty="0" smtClean="0">
                <a:solidFill>
                  <a:schemeClr val="accent2"/>
                </a:solidFill>
              </a:rPr>
              <a:t>   reflection </a:t>
            </a:r>
            <a:r>
              <a:rPr lang="en-US" altLang="zh-CN" sz="2800" dirty="0"/>
              <a:t>at the free surface. </a:t>
            </a:r>
          </a:p>
          <a:p>
            <a:pPr>
              <a:spcBef>
                <a:spcPct val="20000"/>
              </a:spcBef>
            </a:pPr>
            <a:endParaRPr lang="en-US" altLang="zh-CN" sz="2800" dirty="0"/>
          </a:p>
          <a:p>
            <a:pPr>
              <a:spcBef>
                <a:spcPct val="20000"/>
              </a:spcBef>
            </a:pPr>
            <a:r>
              <a:rPr lang="en-US" altLang="zh-CN" sz="2800" dirty="0" smtClean="0">
                <a:solidFill>
                  <a:srgbClr val="FF0000"/>
                </a:solidFill>
              </a:rPr>
              <a:t>   The </a:t>
            </a:r>
            <a:r>
              <a:rPr lang="en-US" altLang="zh-CN" sz="2800" dirty="0">
                <a:solidFill>
                  <a:srgbClr val="FF0000"/>
                </a:solidFill>
              </a:rPr>
              <a:t>absence of low frequency (and in fact all other </a:t>
            </a:r>
          </a:p>
          <a:p>
            <a:pPr>
              <a:spcBef>
                <a:spcPct val="20000"/>
              </a:spcBef>
            </a:pPr>
            <a:r>
              <a:rPr lang="en-US" altLang="zh-CN" sz="2800" dirty="0" smtClean="0">
                <a:solidFill>
                  <a:srgbClr val="FF0000"/>
                </a:solidFill>
              </a:rPr>
              <a:t>   frequency</a:t>
            </a:r>
            <a:r>
              <a:rPr lang="en-US" altLang="zh-CN" sz="2800" dirty="0">
                <a:solidFill>
                  <a:srgbClr val="FF0000"/>
                </a:solidFill>
              </a:rPr>
              <a:t>) plays absolutely no role in this prediction.</a:t>
            </a:r>
          </a:p>
        </p:txBody>
      </p:sp>
    </p:spTree>
    <p:extLst>
      <p:ext uri="{BB962C8B-B14F-4D97-AF65-F5344CB8AC3E}">
        <p14:creationId xmlns="" xmlns:p14="http://schemas.microsoft.com/office/powerpoint/2010/main" val="37339244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1" name="Line 3"/>
          <p:cNvSpPr>
            <a:spLocks noChangeShapeType="1"/>
          </p:cNvSpPr>
          <p:nvPr/>
        </p:nvSpPr>
        <p:spPr bwMode="auto">
          <a:xfrm>
            <a:off x="0" y="1371600"/>
            <a:ext cx="9144000" cy="0"/>
          </a:xfrm>
          <a:prstGeom prst="line">
            <a:avLst/>
          </a:prstGeom>
          <a:noFill/>
          <a:ln w="38100">
            <a:solidFill>
              <a:srgbClr val="99CCFF"/>
            </a:solidFill>
            <a:round/>
            <a:headEnd/>
            <a:tailEnd/>
          </a:ln>
        </p:spPr>
        <p:txBody>
          <a:bodyPr/>
          <a:lstStyle/>
          <a:p>
            <a:endParaRPr lang="en-US"/>
          </a:p>
        </p:txBody>
      </p:sp>
      <p:sp>
        <p:nvSpPr>
          <p:cNvPr id="334852" name="Line 4"/>
          <p:cNvSpPr>
            <a:spLocks noChangeShapeType="1"/>
          </p:cNvSpPr>
          <p:nvPr/>
        </p:nvSpPr>
        <p:spPr bwMode="auto">
          <a:xfrm flipV="1">
            <a:off x="685800" y="0"/>
            <a:ext cx="0" cy="6858000"/>
          </a:xfrm>
          <a:prstGeom prst="line">
            <a:avLst/>
          </a:prstGeom>
          <a:noFill/>
          <a:ln w="38100">
            <a:solidFill>
              <a:srgbClr val="FFFF99"/>
            </a:solidFill>
            <a:round/>
            <a:headEnd/>
            <a:tailEnd/>
          </a:ln>
        </p:spPr>
        <p:txBody>
          <a:bodyPr/>
          <a:lstStyle/>
          <a:p>
            <a:endParaRPr lang="en-US"/>
          </a:p>
        </p:txBody>
      </p:sp>
      <p:sp>
        <p:nvSpPr>
          <p:cNvPr id="334853" name="Rectangle 60"/>
          <p:cNvSpPr>
            <a:spLocks noGrp="1" noChangeArrowheads="1"/>
          </p:cNvSpPr>
          <p:nvPr>
            <p:ph type="title" idx="4294967295"/>
          </p:nvPr>
        </p:nvSpPr>
        <p:spPr>
          <a:xfrm>
            <a:off x="682625" y="203200"/>
            <a:ext cx="8229600" cy="1143000"/>
          </a:xfrm>
        </p:spPr>
        <p:txBody>
          <a:bodyPr>
            <a:noAutofit/>
          </a:bodyPr>
          <a:lstStyle/>
          <a:p>
            <a:pPr eaLnBrk="1" hangingPunct="1"/>
            <a:r>
              <a:rPr lang="en-US" altLang="zh-CN" sz="3600" b="1" dirty="0" smtClean="0">
                <a:solidFill>
                  <a:srgbClr val="0000FF"/>
                </a:solidFill>
              </a:rPr>
              <a:t>Free Surface Multiple Elimination Example Recovering an Invisible Primary</a:t>
            </a:r>
          </a:p>
        </p:txBody>
      </p:sp>
      <p:sp>
        <p:nvSpPr>
          <p:cNvPr id="334854" name="Rectangle 36"/>
          <p:cNvSpPr>
            <a:spLocks noGrp="1" noChangeArrowheads="1"/>
          </p:cNvSpPr>
          <p:nvPr>
            <p:ph idx="4294967295"/>
          </p:nvPr>
        </p:nvSpPr>
        <p:spPr>
          <a:xfrm>
            <a:off x="417513" y="1508125"/>
            <a:ext cx="8686800" cy="1038225"/>
          </a:xfrm>
        </p:spPr>
        <p:txBody>
          <a:bodyPr/>
          <a:lstStyle/>
          <a:p>
            <a:pPr eaLnBrk="1" hangingPunct="1">
              <a:buFontTx/>
              <a:buNone/>
            </a:pPr>
            <a:r>
              <a:rPr lang="en-US" altLang="zh-CN" sz="2800" dirty="0" smtClean="0"/>
              <a:t>   </a:t>
            </a:r>
            <a:r>
              <a:rPr lang="en-US" altLang="zh-CN" sz="2400" dirty="0" smtClean="0">
                <a:latin typeface="Tahoma" pitchFamily="34" charset="0"/>
              </a:rPr>
              <a:t>Consider a free surface example with the following data:</a:t>
            </a:r>
          </a:p>
        </p:txBody>
      </p:sp>
      <p:sp>
        <p:nvSpPr>
          <p:cNvPr id="334855" name="Rectangle 56"/>
          <p:cNvSpPr>
            <a:spLocks noChangeArrowheads="1"/>
          </p:cNvSpPr>
          <p:nvPr/>
        </p:nvSpPr>
        <p:spPr bwMode="auto">
          <a:xfrm>
            <a:off x="0" y="3290888"/>
            <a:ext cx="9144000" cy="0"/>
          </a:xfrm>
          <a:prstGeom prst="rect">
            <a:avLst/>
          </a:prstGeom>
          <a:noFill/>
          <a:ln w="9525">
            <a:noFill/>
            <a:miter lim="800000"/>
            <a:headEnd/>
            <a:tailEnd/>
          </a:ln>
        </p:spPr>
        <p:txBody>
          <a:bodyPr wrap="none" anchor="ctr">
            <a:spAutoFit/>
          </a:bodyPr>
          <a:lstStyle/>
          <a:p>
            <a:endParaRPr lang="zh-CN" altLang="en-US"/>
          </a:p>
        </p:txBody>
      </p:sp>
      <p:grpSp>
        <p:nvGrpSpPr>
          <p:cNvPr id="2" name="Group 61"/>
          <p:cNvGrpSpPr>
            <a:grpSpLocks/>
          </p:cNvGrpSpPr>
          <p:nvPr/>
        </p:nvGrpSpPr>
        <p:grpSpPr bwMode="auto">
          <a:xfrm>
            <a:off x="1371600" y="3352800"/>
            <a:ext cx="6096000" cy="3276600"/>
            <a:chOff x="864" y="2112"/>
            <a:chExt cx="3840" cy="2064"/>
          </a:xfrm>
        </p:grpSpPr>
        <p:grpSp>
          <p:nvGrpSpPr>
            <p:cNvPr id="3" name="Group 37"/>
            <p:cNvGrpSpPr>
              <a:grpSpLocks/>
            </p:cNvGrpSpPr>
            <p:nvPr/>
          </p:nvGrpSpPr>
          <p:grpSpPr bwMode="auto">
            <a:xfrm>
              <a:off x="1104" y="2208"/>
              <a:ext cx="3360" cy="1748"/>
              <a:chOff x="1152" y="2064"/>
              <a:chExt cx="3360" cy="1748"/>
            </a:xfrm>
          </p:grpSpPr>
          <p:sp>
            <p:nvSpPr>
              <p:cNvPr id="334861" name="Line 38"/>
              <p:cNvSpPr>
                <a:spLocks noChangeShapeType="1"/>
              </p:cNvSpPr>
              <p:nvPr/>
            </p:nvSpPr>
            <p:spPr bwMode="auto">
              <a:xfrm>
                <a:off x="1200" y="2400"/>
                <a:ext cx="3312" cy="0"/>
              </a:xfrm>
              <a:prstGeom prst="line">
                <a:avLst/>
              </a:prstGeom>
              <a:noFill/>
              <a:ln w="9525">
                <a:solidFill>
                  <a:schemeClr val="tx1"/>
                </a:solidFill>
                <a:round/>
                <a:headEnd/>
                <a:tailEnd/>
              </a:ln>
            </p:spPr>
            <p:txBody>
              <a:bodyPr wrap="none" anchor="ctr"/>
              <a:lstStyle/>
              <a:p>
                <a:endParaRPr lang="en-US"/>
              </a:p>
            </p:txBody>
          </p:sp>
          <p:sp>
            <p:nvSpPr>
              <p:cNvPr id="334862" name="Line 39"/>
              <p:cNvSpPr>
                <a:spLocks noChangeShapeType="1"/>
              </p:cNvSpPr>
              <p:nvPr/>
            </p:nvSpPr>
            <p:spPr bwMode="auto">
              <a:xfrm>
                <a:off x="1200" y="2928"/>
                <a:ext cx="3312" cy="0"/>
              </a:xfrm>
              <a:prstGeom prst="line">
                <a:avLst/>
              </a:prstGeom>
              <a:noFill/>
              <a:ln w="9525">
                <a:solidFill>
                  <a:schemeClr val="tx1"/>
                </a:solidFill>
                <a:round/>
                <a:headEnd/>
                <a:tailEnd/>
              </a:ln>
            </p:spPr>
            <p:txBody>
              <a:bodyPr wrap="none" anchor="ctr"/>
              <a:lstStyle/>
              <a:p>
                <a:endParaRPr lang="en-US"/>
              </a:p>
            </p:txBody>
          </p:sp>
          <p:sp>
            <p:nvSpPr>
              <p:cNvPr id="334863" name="Line 40"/>
              <p:cNvSpPr>
                <a:spLocks noChangeShapeType="1"/>
              </p:cNvSpPr>
              <p:nvPr/>
            </p:nvSpPr>
            <p:spPr bwMode="auto">
              <a:xfrm>
                <a:off x="1200" y="3792"/>
                <a:ext cx="3312" cy="0"/>
              </a:xfrm>
              <a:prstGeom prst="line">
                <a:avLst/>
              </a:prstGeom>
              <a:noFill/>
              <a:ln w="9525">
                <a:solidFill>
                  <a:schemeClr val="tx1"/>
                </a:solidFill>
                <a:round/>
                <a:headEnd/>
                <a:tailEnd/>
              </a:ln>
            </p:spPr>
            <p:txBody>
              <a:bodyPr wrap="none" anchor="ctr"/>
              <a:lstStyle/>
              <a:p>
                <a:endParaRPr lang="en-US"/>
              </a:p>
            </p:txBody>
          </p:sp>
          <p:sp>
            <p:nvSpPr>
              <p:cNvPr id="334864" name="Line 41"/>
              <p:cNvSpPr>
                <a:spLocks noChangeShapeType="1"/>
              </p:cNvSpPr>
              <p:nvPr/>
            </p:nvSpPr>
            <p:spPr bwMode="auto">
              <a:xfrm>
                <a:off x="1392" y="2400"/>
                <a:ext cx="192" cy="528"/>
              </a:xfrm>
              <a:prstGeom prst="line">
                <a:avLst/>
              </a:prstGeom>
              <a:noFill/>
              <a:ln w="9525">
                <a:solidFill>
                  <a:schemeClr val="tx1"/>
                </a:solidFill>
                <a:round/>
                <a:headEnd/>
                <a:tailEnd type="triangle" w="med" len="med"/>
              </a:ln>
            </p:spPr>
            <p:txBody>
              <a:bodyPr wrap="none" anchor="ctr"/>
              <a:lstStyle/>
              <a:p>
                <a:endParaRPr lang="en-US"/>
              </a:p>
            </p:txBody>
          </p:sp>
          <p:sp>
            <p:nvSpPr>
              <p:cNvPr id="334865" name="Line 42"/>
              <p:cNvSpPr>
                <a:spLocks noChangeShapeType="1"/>
              </p:cNvSpPr>
              <p:nvPr/>
            </p:nvSpPr>
            <p:spPr bwMode="auto">
              <a:xfrm flipV="1">
                <a:off x="1584" y="2400"/>
                <a:ext cx="192" cy="528"/>
              </a:xfrm>
              <a:prstGeom prst="line">
                <a:avLst/>
              </a:prstGeom>
              <a:noFill/>
              <a:ln w="9525">
                <a:solidFill>
                  <a:schemeClr val="tx1"/>
                </a:solidFill>
                <a:round/>
                <a:headEnd/>
                <a:tailEnd type="triangle" w="med" len="med"/>
              </a:ln>
            </p:spPr>
            <p:txBody>
              <a:bodyPr wrap="none" anchor="ctr"/>
              <a:lstStyle/>
              <a:p>
                <a:endParaRPr lang="en-US"/>
              </a:p>
            </p:txBody>
          </p:sp>
          <p:sp>
            <p:nvSpPr>
              <p:cNvPr id="334866" name="Line 43"/>
              <p:cNvSpPr>
                <a:spLocks noChangeShapeType="1"/>
              </p:cNvSpPr>
              <p:nvPr/>
            </p:nvSpPr>
            <p:spPr bwMode="auto">
              <a:xfrm>
                <a:off x="2208" y="2400"/>
                <a:ext cx="144" cy="528"/>
              </a:xfrm>
              <a:prstGeom prst="line">
                <a:avLst/>
              </a:prstGeom>
              <a:noFill/>
              <a:ln w="9525">
                <a:solidFill>
                  <a:schemeClr val="tx1"/>
                </a:solidFill>
                <a:round/>
                <a:headEnd/>
                <a:tailEnd type="triangle" w="med" len="med"/>
              </a:ln>
            </p:spPr>
            <p:txBody>
              <a:bodyPr wrap="none" anchor="ctr"/>
              <a:lstStyle/>
              <a:p>
                <a:endParaRPr lang="en-US"/>
              </a:p>
            </p:txBody>
          </p:sp>
          <p:sp>
            <p:nvSpPr>
              <p:cNvPr id="334867" name="Line 44"/>
              <p:cNvSpPr>
                <a:spLocks noChangeShapeType="1"/>
              </p:cNvSpPr>
              <p:nvPr/>
            </p:nvSpPr>
            <p:spPr bwMode="auto">
              <a:xfrm flipV="1">
                <a:off x="2352" y="2400"/>
                <a:ext cx="192" cy="528"/>
              </a:xfrm>
              <a:prstGeom prst="line">
                <a:avLst/>
              </a:prstGeom>
              <a:noFill/>
              <a:ln w="9525">
                <a:solidFill>
                  <a:schemeClr val="tx1"/>
                </a:solidFill>
                <a:round/>
                <a:headEnd/>
                <a:tailEnd type="triangle" w="med" len="med"/>
              </a:ln>
            </p:spPr>
            <p:txBody>
              <a:bodyPr wrap="none" anchor="ctr"/>
              <a:lstStyle/>
              <a:p>
                <a:endParaRPr lang="en-US"/>
              </a:p>
            </p:txBody>
          </p:sp>
          <p:sp>
            <p:nvSpPr>
              <p:cNvPr id="334868" name="Text Box 45"/>
              <p:cNvSpPr txBox="1">
                <a:spLocks noChangeArrowheads="1"/>
              </p:cNvSpPr>
              <p:nvPr/>
            </p:nvSpPr>
            <p:spPr bwMode="auto">
              <a:xfrm>
                <a:off x="4128" y="2208"/>
                <a:ext cx="384" cy="212"/>
              </a:xfrm>
              <a:prstGeom prst="rect">
                <a:avLst/>
              </a:prstGeom>
              <a:noFill/>
              <a:ln w="9525">
                <a:noFill/>
                <a:miter lim="800000"/>
                <a:headEnd/>
                <a:tailEnd/>
              </a:ln>
            </p:spPr>
            <p:txBody>
              <a:bodyPr>
                <a:spAutoFit/>
              </a:bodyPr>
              <a:lstStyle/>
              <a:p>
                <a:pPr eaLnBrk="0" hangingPunct="0">
                  <a:spcBef>
                    <a:spcPct val="50000"/>
                  </a:spcBef>
                </a:pPr>
                <a:r>
                  <a:rPr lang="en-US" altLang="zh-CN" sz="1600">
                    <a:latin typeface="Times"/>
                  </a:rPr>
                  <a:t>FS</a:t>
                </a:r>
              </a:p>
            </p:txBody>
          </p:sp>
          <p:sp>
            <p:nvSpPr>
              <p:cNvPr id="334869" name="Text Box 46"/>
              <p:cNvSpPr txBox="1">
                <a:spLocks noChangeArrowheads="1"/>
              </p:cNvSpPr>
              <p:nvPr/>
            </p:nvSpPr>
            <p:spPr bwMode="auto">
              <a:xfrm>
                <a:off x="4128" y="3600"/>
                <a:ext cx="384" cy="212"/>
              </a:xfrm>
              <a:prstGeom prst="rect">
                <a:avLst/>
              </a:prstGeom>
              <a:noFill/>
              <a:ln w="9525">
                <a:noFill/>
                <a:miter lim="800000"/>
                <a:headEnd/>
                <a:tailEnd/>
              </a:ln>
            </p:spPr>
            <p:txBody>
              <a:bodyPr>
                <a:spAutoFit/>
              </a:bodyPr>
              <a:lstStyle/>
              <a:p>
                <a:pPr eaLnBrk="0" hangingPunct="0">
                  <a:spcBef>
                    <a:spcPct val="50000"/>
                  </a:spcBef>
                </a:pPr>
                <a:r>
                  <a:rPr lang="en-US" altLang="zh-CN" sz="1600">
                    <a:latin typeface="Times"/>
                  </a:rPr>
                  <a:t>R</a:t>
                </a:r>
                <a:r>
                  <a:rPr lang="en-US" altLang="zh-CN" sz="1600" baseline="-25000">
                    <a:latin typeface="Times"/>
                  </a:rPr>
                  <a:t>2</a:t>
                </a:r>
                <a:endParaRPr lang="en-US" altLang="zh-CN" sz="1600">
                  <a:latin typeface="Times"/>
                </a:endParaRPr>
              </a:p>
            </p:txBody>
          </p:sp>
          <p:sp>
            <p:nvSpPr>
              <p:cNvPr id="334870" name="Text Box 47"/>
              <p:cNvSpPr txBox="1">
                <a:spLocks noChangeArrowheads="1"/>
              </p:cNvSpPr>
              <p:nvPr/>
            </p:nvSpPr>
            <p:spPr bwMode="auto">
              <a:xfrm>
                <a:off x="4128" y="2736"/>
                <a:ext cx="384" cy="212"/>
              </a:xfrm>
              <a:prstGeom prst="rect">
                <a:avLst/>
              </a:prstGeom>
              <a:noFill/>
              <a:ln w="9525">
                <a:noFill/>
                <a:miter lim="800000"/>
                <a:headEnd/>
                <a:tailEnd/>
              </a:ln>
            </p:spPr>
            <p:txBody>
              <a:bodyPr>
                <a:spAutoFit/>
              </a:bodyPr>
              <a:lstStyle/>
              <a:p>
                <a:pPr eaLnBrk="0" hangingPunct="0">
                  <a:spcBef>
                    <a:spcPct val="50000"/>
                  </a:spcBef>
                </a:pPr>
                <a:r>
                  <a:rPr lang="en-US" altLang="zh-CN" sz="1600">
                    <a:latin typeface="Times"/>
                  </a:rPr>
                  <a:t>R</a:t>
                </a:r>
                <a:r>
                  <a:rPr lang="en-US" altLang="zh-CN" sz="1600" baseline="-25000">
                    <a:latin typeface="Times"/>
                  </a:rPr>
                  <a:t>1</a:t>
                </a:r>
                <a:endParaRPr lang="en-US" altLang="zh-CN" sz="1600">
                  <a:latin typeface="Times"/>
                </a:endParaRPr>
              </a:p>
            </p:txBody>
          </p:sp>
          <p:sp>
            <p:nvSpPr>
              <p:cNvPr id="334871" name="Line 48"/>
              <p:cNvSpPr>
                <a:spLocks noChangeShapeType="1"/>
              </p:cNvSpPr>
              <p:nvPr/>
            </p:nvSpPr>
            <p:spPr bwMode="auto">
              <a:xfrm>
                <a:off x="2544" y="2400"/>
                <a:ext cx="144" cy="528"/>
              </a:xfrm>
              <a:prstGeom prst="line">
                <a:avLst/>
              </a:prstGeom>
              <a:noFill/>
              <a:ln w="9525">
                <a:solidFill>
                  <a:schemeClr val="tx1"/>
                </a:solidFill>
                <a:round/>
                <a:headEnd/>
                <a:tailEnd type="triangle" w="med" len="med"/>
              </a:ln>
            </p:spPr>
            <p:txBody>
              <a:bodyPr wrap="none" anchor="ctr"/>
              <a:lstStyle/>
              <a:p>
                <a:endParaRPr lang="en-US"/>
              </a:p>
            </p:txBody>
          </p:sp>
          <p:sp>
            <p:nvSpPr>
              <p:cNvPr id="334872" name="Line 49"/>
              <p:cNvSpPr>
                <a:spLocks noChangeShapeType="1"/>
              </p:cNvSpPr>
              <p:nvPr/>
            </p:nvSpPr>
            <p:spPr bwMode="auto">
              <a:xfrm flipV="1">
                <a:off x="2688" y="2400"/>
                <a:ext cx="192" cy="528"/>
              </a:xfrm>
              <a:prstGeom prst="line">
                <a:avLst/>
              </a:prstGeom>
              <a:noFill/>
              <a:ln w="9525">
                <a:solidFill>
                  <a:schemeClr val="tx1"/>
                </a:solidFill>
                <a:round/>
                <a:headEnd/>
                <a:tailEnd type="triangle" w="med" len="med"/>
              </a:ln>
            </p:spPr>
            <p:txBody>
              <a:bodyPr wrap="none" anchor="ctr"/>
              <a:lstStyle/>
              <a:p>
                <a:endParaRPr lang="en-US"/>
              </a:p>
            </p:txBody>
          </p:sp>
          <p:sp>
            <p:nvSpPr>
              <p:cNvPr id="334873" name="Line 50"/>
              <p:cNvSpPr>
                <a:spLocks noChangeShapeType="1"/>
              </p:cNvSpPr>
              <p:nvPr/>
            </p:nvSpPr>
            <p:spPr bwMode="auto">
              <a:xfrm>
                <a:off x="3264" y="2400"/>
                <a:ext cx="240" cy="1392"/>
              </a:xfrm>
              <a:prstGeom prst="line">
                <a:avLst/>
              </a:prstGeom>
              <a:noFill/>
              <a:ln w="9525">
                <a:solidFill>
                  <a:schemeClr val="tx1"/>
                </a:solidFill>
                <a:round/>
                <a:headEnd/>
                <a:tailEnd type="triangle" w="med" len="med"/>
              </a:ln>
            </p:spPr>
            <p:txBody>
              <a:bodyPr wrap="none" anchor="ctr"/>
              <a:lstStyle/>
              <a:p>
                <a:endParaRPr lang="en-US"/>
              </a:p>
            </p:txBody>
          </p:sp>
          <p:sp>
            <p:nvSpPr>
              <p:cNvPr id="334874" name="Line 51"/>
              <p:cNvSpPr>
                <a:spLocks noChangeShapeType="1"/>
              </p:cNvSpPr>
              <p:nvPr/>
            </p:nvSpPr>
            <p:spPr bwMode="auto">
              <a:xfrm flipV="1">
                <a:off x="3504" y="2400"/>
                <a:ext cx="240" cy="1392"/>
              </a:xfrm>
              <a:prstGeom prst="line">
                <a:avLst/>
              </a:prstGeom>
              <a:noFill/>
              <a:ln w="9525">
                <a:solidFill>
                  <a:schemeClr val="tx1"/>
                </a:solidFill>
                <a:round/>
                <a:headEnd/>
                <a:tailEnd type="triangle" w="med" len="med"/>
              </a:ln>
            </p:spPr>
            <p:txBody>
              <a:bodyPr wrap="none" anchor="ctr"/>
              <a:lstStyle/>
              <a:p>
                <a:endParaRPr lang="en-US"/>
              </a:p>
            </p:txBody>
          </p:sp>
          <p:sp>
            <p:nvSpPr>
              <p:cNvPr id="334875" name="Text Box 52"/>
              <p:cNvSpPr txBox="1">
                <a:spLocks noChangeArrowheads="1"/>
              </p:cNvSpPr>
              <p:nvPr/>
            </p:nvSpPr>
            <p:spPr bwMode="auto">
              <a:xfrm>
                <a:off x="1680" y="2544"/>
                <a:ext cx="336" cy="288"/>
              </a:xfrm>
              <a:prstGeom prst="rect">
                <a:avLst/>
              </a:prstGeom>
              <a:noFill/>
              <a:ln w="9525">
                <a:noFill/>
                <a:miter lim="800000"/>
                <a:headEnd/>
                <a:tailEnd/>
              </a:ln>
            </p:spPr>
            <p:txBody>
              <a:bodyPr>
                <a:spAutoFit/>
              </a:bodyPr>
              <a:lstStyle/>
              <a:p>
                <a:pPr eaLnBrk="0" hangingPunct="0">
                  <a:spcBef>
                    <a:spcPct val="50000"/>
                  </a:spcBef>
                </a:pPr>
                <a:r>
                  <a:rPr lang="en-US" altLang="zh-CN" sz="2400">
                    <a:latin typeface="Times"/>
                  </a:rPr>
                  <a:t>t</a:t>
                </a:r>
                <a:r>
                  <a:rPr lang="en-US" altLang="zh-CN" sz="2400" baseline="-25000">
                    <a:latin typeface="Times"/>
                  </a:rPr>
                  <a:t>1</a:t>
                </a:r>
                <a:endParaRPr lang="en-US" altLang="zh-CN" sz="2400">
                  <a:latin typeface="Times"/>
                </a:endParaRPr>
              </a:p>
            </p:txBody>
          </p:sp>
          <p:sp>
            <p:nvSpPr>
              <p:cNvPr id="334876" name="Text Box 53"/>
              <p:cNvSpPr txBox="1">
                <a:spLocks noChangeArrowheads="1"/>
              </p:cNvSpPr>
              <p:nvPr/>
            </p:nvSpPr>
            <p:spPr bwMode="auto">
              <a:xfrm>
                <a:off x="2736" y="2544"/>
                <a:ext cx="336" cy="288"/>
              </a:xfrm>
              <a:prstGeom prst="rect">
                <a:avLst/>
              </a:prstGeom>
              <a:noFill/>
              <a:ln w="9525">
                <a:noFill/>
                <a:miter lim="800000"/>
                <a:headEnd/>
                <a:tailEnd/>
              </a:ln>
            </p:spPr>
            <p:txBody>
              <a:bodyPr>
                <a:spAutoFit/>
              </a:bodyPr>
              <a:lstStyle/>
              <a:p>
                <a:pPr eaLnBrk="0" hangingPunct="0">
                  <a:spcBef>
                    <a:spcPct val="50000"/>
                  </a:spcBef>
                </a:pPr>
                <a:r>
                  <a:rPr lang="en-US" altLang="zh-CN" sz="2400">
                    <a:latin typeface="Times"/>
                  </a:rPr>
                  <a:t>2t</a:t>
                </a:r>
                <a:r>
                  <a:rPr lang="en-US" altLang="zh-CN" sz="2400" baseline="-25000">
                    <a:latin typeface="Times"/>
                  </a:rPr>
                  <a:t>1</a:t>
                </a:r>
                <a:endParaRPr lang="en-US" altLang="zh-CN" sz="2400">
                  <a:latin typeface="Times"/>
                </a:endParaRPr>
              </a:p>
            </p:txBody>
          </p:sp>
          <p:sp>
            <p:nvSpPr>
              <p:cNvPr id="334877" name="Text Box 54"/>
              <p:cNvSpPr txBox="1">
                <a:spLocks noChangeArrowheads="1"/>
              </p:cNvSpPr>
              <p:nvPr/>
            </p:nvSpPr>
            <p:spPr bwMode="auto">
              <a:xfrm>
                <a:off x="3696" y="2544"/>
                <a:ext cx="336" cy="288"/>
              </a:xfrm>
              <a:prstGeom prst="rect">
                <a:avLst/>
              </a:prstGeom>
              <a:noFill/>
              <a:ln w="9525">
                <a:noFill/>
                <a:miter lim="800000"/>
                <a:headEnd/>
                <a:tailEnd/>
              </a:ln>
            </p:spPr>
            <p:txBody>
              <a:bodyPr>
                <a:spAutoFit/>
              </a:bodyPr>
              <a:lstStyle/>
              <a:p>
                <a:pPr eaLnBrk="0" hangingPunct="0">
                  <a:spcBef>
                    <a:spcPct val="50000"/>
                  </a:spcBef>
                </a:pPr>
                <a:r>
                  <a:rPr lang="en-US" altLang="zh-CN" sz="2400">
                    <a:latin typeface="Times"/>
                  </a:rPr>
                  <a:t>t</a:t>
                </a:r>
                <a:r>
                  <a:rPr lang="en-US" altLang="zh-CN" sz="2400" baseline="-25000">
                    <a:latin typeface="Times"/>
                  </a:rPr>
                  <a:t>2</a:t>
                </a:r>
                <a:endParaRPr lang="en-US" altLang="zh-CN" sz="2400">
                  <a:latin typeface="Times"/>
                </a:endParaRPr>
              </a:p>
            </p:txBody>
          </p:sp>
          <p:sp>
            <p:nvSpPr>
              <p:cNvPr id="334878" name="Text Box 55"/>
              <p:cNvSpPr txBox="1">
                <a:spLocks noChangeArrowheads="1"/>
              </p:cNvSpPr>
              <p:nvPr/>
            </p:nvSpPr>
            <p:spPr bwMode="auto">
              <a:xfrm>
                <a:off x="1152" y="2064"/>
                <a:ext cx="3312" cy="288"/>
              </a:xfrm>
              <a:prstGeom prst="rect">
                <a:avLst/>
              </a:prstGeom>
              <a:noFill/>
              <a:ln w="9525">
                <a:noFill/>
                <a:miter lim="800000"/>
                <a:headEnd/>
                <a:tailEnd/>
              </a:ln>
            </p:spPr>
            <p:txBody>
              <a:bodyPr>
                <a:spAutoFit/>
              </a:bodyPr>
              <a:lstStyle/>
              <a:p>
                <a:pPr eaLnBrk="0" hangingPunct="0">
                  <a:spcBef>
                    <a:spcPct val="50000"/>
                  </a:spcBef>
                </a:pPr>
                <a:r>
                  <a:rPr lang="en-US" altLang="zh-CN" sz="2400">
                    <a:latin typeface="Times"/>
                  </a:rPr>
                  <a:t>R</a:t>
                </a:r>
                <a:r>
                  <a:rPr lang="en-US" altLang="zh-CN" sz="2400" baseline="-25000">
                    <a:latin typeface="Times"/>
                  </a:rPr>
                  <a:t>1</a:t>
                </a:r>
                <a:r>
                  <a:rPr lang="en-US" altLang="zh-CN" sz="2400">
                    <a:latin typeface="Times"/>
                    <a:sym typeface="Symbol" pitchFamily="18" charset="2"/>
                  </a:rPr>
                  <a:t>(t-t</a:t>
                </a:r>
                <a:r>
                  <a:rPr lang="en-US" altLang="zh-CN" sz="2400" baseline="-25000">
                    <a:latin typeface="Times"/>
                    <a:sym typeface="Symbol" pitchFamily="18" charset="2"/>
                  </a:rPr>
                  <a:t>1</a:t>
                </a:r>
                <a:r>
                  <a:rPr lang="en-US" altLang="zh-CN" sz="2400">
                    <a:latin typeface="Times"/>
                    <a:sym typeface="Symbol" pitchFamily="18" charset="2"/>
                  </a:rPr>
                  <a:t>)      -R</a:t>
                </a:r>
                <a:r>
                  <a:rPr lang="en-US" altLang="zh-CN" sz="2400" baseline="-25000">
                    <a:latin typeface="Times"/>
                    <a:sym typeface="Symbol" pitchFamily="18" charset="2"/>
                  </a:rPr>
                  <a:t>1</a:t>
                </a:r>
                <a:r>
                  <a:rPr lang="en-US" altLang="zh-CN" sz="2400" baseline="30000">
                    <a:latin typeface="Times"/>
                    <a:sym typeface="Symbol" pitchFamily="18" charset="2"/>
                  </a:rPr>
                  <a:t>2</a:t>
                </a:r>
                <a:r>
                  <a:rPr lang="en-US" altLang="zh-CN" sz="2400">
                    <a:latin typeface="Times"/>
                    <a:sym typeface="Symbol" pitchFamily="18" charset="2"/>
                  </a:rPr>
                  <a:t>(t-2t</a:t>
                </a:r>
                <a:r>
                  <a:rPr lang="en-US" altLang="zh-CN" sz="2400" baseline="-25000">
                    <a:latin typeface="Times"/>
                    <a:sym typeface="Symbol" pitchFamily="18" charset="2"/>
                  </a:rPr>
                  <a:t>1</a:t>
                </a:r>
                <a:r>
                  <a:rPr lang="en-US" altLang="zh-CN" sz="2400">
                    <a:latin typeface="Times"/>
                    <a:sym typeface="Symbol" pitchFamily="18" charset="2"/>
                  </a:rPr>
                  <a:t>)    R</a:t>
                </a:r>
                <a:r>
                  <a:rPr lang="en-US" altLang="zh-CN" sz="2400" baseline="-25000">
                    <a:latin typeface="Times"/>
                    <a:sym typeface="Symbol" pitchFamily="18" charset="2"/>
                  </a:rPr>
                  <a:t>2</a:t>
                </a:r>
                <a:r>
                  <a:rPr lang="en-US" altLang="zh-CN" sz="2400">
                    <a:latin typeface="Times"/>
                    <a:sym typeface="Symbol" pitchFamily="18" charset="2"/>
                  </a:rPr>
                  <a:t>'(t-t</a:t>
                </a:r>
                <a:r>
                  <a:rPr lang="en-US" altLang="zh-CN" sz="2400" baseline="-25000">
                    <a:latin typeface="Times"/>
                    <a:sym typeface="Symbol" pitchFamily="18" charset="2"/>
                  </a:rPr>
                  <a:t>2</a:t>
                </a:r>
                <a:r>
                  <a:rPr lang="en-US" altLang="zh-CN" sz="2400">
                    <a:latin typeface="Times"/>
                    <a:sym typeface="Symbol" pitchFamily="18" charset="2"/>
                  </a:rPr>
                  <a:t>)</a:t>
                </a:r>
                <a:endParaRPr lang="en-US" altLang="zh-CN" sz="2400">
                  <a:latin typeface="Times"/>
                </a:endParaRPr>
              </a:p>
            </p:txBody>
          </p:sp>
        </p:grpSp>
        <p:sp>
          <p:nvSpPr>
            <p:cNvPr id="334860" name="Rectangle 58"/>
            <p:cNvSpPr>
              <a:spLocks noChangeArrowheads="1"/>
            </p:cNvSpPr>
            <p:nvPr/>
          </p:nvSpPr>
          <p:spPr bwMode="auto">
            <a:xfrm>
              <a:off x="864" y="2112"/>
              <a:ext cx="3840" cy="2064"/>
            </a:xfrm>
            <a:prstGeom prst="rect">
              <a:avLst/>
            </a:prstGeom>
            <a:solidFill>
              <a:schemeClr val="accent1">
                <a:alpha val="0"/>
              </a:schemeClr>
            </a:solidFill>
            <a:ln w="9525">
              <a:solidFill>
                <a:schemeClr val="tx1"/>
              </a:solidFill>
              <a:miter lim="800000"/>
              <a:headEnd/>
              <a:tailEnd/>
            </a:ln>
          </p:spPr>
          <p:txBody>
            <a:bodyPr wrap="none" anchor="ctr"/>
            <a:lstStyle/>
            <a:p>
              <a:endParaRPr lang="zh-CN" altLang="en-US"/>
            </a:p>
          </p:txBody>
        </p:sp>
      </p:grpSp>
      <p:grpSp>
        <p:nvGrpSpPr>
          <p:cNvPr id="4" name="Group 62"/>
          <p:cNvGrpSpPr>
            <a:grpSpLocks/>
          </p:cNvGrpSpPr>
          <p:nvPr/>
        </p:nvGrpSpPr>
        <p:grpSpPr bwMode="auto">
          <a:xfrm>
            <a:off x="1344613" y="2314575"/>
            <a:ext cx="7037387" cy="596900"/>
            <a:chOff x="847" y="1458"/>
            <a:chExt cx="4433" cy="376"/>
          </a:xfrm>
        </p:grpSpPr>
        <p:graphicFrame>
          <p:nvGraphicFramePr>
            <p:cNvPr id="334850" name="Object 57"/>
            <p:cNvGraphicFramePr>
              <a:graphicFrameLocks noChangeAspect="1"/>
            </p:cNvGraphicFramePr>
            <p:nvPr/>
          </p:nvGraphicFramePr>
          <p:xfrm>
            <a:off x="847" y="1458"/>
            <a:ext cx="3826" cy="376"/>
          </p:xfrm>
          <a:graphic>
            <a:graphicData uri="http://schemas.openxmlformats.org/presentationml/2006/ole">
              <p:oleObj spid="_x0000_s5122" name="Equation" r:id="rId4" imgW="2819400" imgH="279400" progId="Equation.DSMT4">
                <p:embed/>
              </p:oleObj>
            </a:graphicData>
          </a:graphic>
        </p:graphicFrame>
        <p:sp>
          <p:nvSpPr>
            <p:cNvPr id="334858" name="Text Box 59"/>
            <p:cNvSpPr txBox="1">
              <a:spLocks noChangeArrowheads="1"/>
            </p:cNvSpPr>
            <p:nvPr/>
          </p:nvSpPr>
          <p:spPr bwMode="auto">
            <a:xfrm>
              <a:off x="4896" y="1533"/>
              <a:ext cx="384" cy="288"/>
            </a:xfrm>
            <a:prstGeom prst="rect">
              <a:avLst/>
            </a:prstGeom>
            <a:noFill/>
            <a:ln w="9525">
              <a:noFill/>
              <a:miter lim="800000"/>
              <a:headEnd/>
              <a:tailEnd/>
            </a:ln>
          </p:spPr>
          <p:txBody>
            <a:bodyPr>
              <a:spAutoFit/>
            </a:bodyPr>
            <a:lstStyle/>
            <a:p>
              <a:pPr eaLnBrk="0" hangingPunct="0">
                <a:spcBef>
                  <a:spcPct val="50000"/>
                </a:spcBef>
              </a:pPr>
              <a:r>
                <a:rPr lang="en-US" altLang="zh-CN" sz="2400">
                  <a:latin typeface="Times"/>
                </a:rPr>
                <a:t>(1)</a:t>
              </a:r>
            </a:p>
          </p:txBody>
        </p:sp>
      </p:grpSp>
    </p:spTree>
    <p:extLst>
      <p:ext uri="{BB962C8B-B14F-4D97-AF65-F5344CB8AC3E}">
        <p14:creationId xmlns="" xmlns:p14="http://schemas.microsoft.com/office/powerpoint/2010/main" val="33729761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9" name="Rectangle 2"/>
          <p:cNvSpPr>
            <a:spLocks noGrp="1" noChangeArrowheads="1"/>
          </p:cNvSpPr>
          <p:nvPr>
            <p:ph type="title" idx="4294967295"/>
          </p:nvPr>
        </p:nvSpPr>
        <p:spPr>
          <a:xfrm>
            <a:off x="457200" y="152400"/>
            <a:ext cx="8229600" cy="1143000"/>
          </a:xfrm>
        </p:spPr>
        <p:txBody>
          <a:bodyPr/>
          <a:lstStyle/>
          <a:p>
            <a:pPr eaLnBrk="1" hangingPunct="1"/>
            <a:r>
              <a:rPr lang="en-US" altLang="zh-CN" sz="3600" b="1" dirty="0" smtClean="0">
                <a:solidFill>
                  <a:srgbClr val="0000FF"/>
                </a:solidFill>
                <a:latin typeface="Tahoma" pitchFamily="34" charset="0"/>
              </a:rPr>
              <a:t>Invisible primary example</a:t>
            </a:r>
          </a:p>
        </p:txBody>
      </p:sp>
      <p:sp>
        <p:nvSpPr>
          <p:cNvPr id="335880" name="Rectangle 5"/>
          <p:cNvSpPr>
            <a:spLocks noGrp="1" noChangeArrowheads="1"/>
          </p:cNvSpPr>
          <p:nvPr>
            <p:ph idx="4294967295"/>
          </p:nvPr>
        </p:nvSpPr>
        <p:spPr>
          <a:xfrm>
            <a:off x="457200" y="1374775"/>
            <a:ext cx="8382000" cy="3014663"/>
          </a:xfrm>
        </p:spPr>
        <p:txBody>
          <a:bodyPr/>
          <a:lstStyle/>
          <a:p>
            <a:pPr eaLnBrk="1" hangingPunct="1">
              <a:buFontTx/>
              <a:buNone/>
            </a:pPr>
            <a:r>
              <a:rPr lang="en-US" altLang="zh-CN" dirty="0" smtClean="0"/>
              <a:t>  </a:t>
            </a:r>
            <a:r>
              <a:rPr lang="en-US" altLang="zh-CN" sz="2400" dirty="0" smtClean="0">
                <a:latin typeface="Tahoma" pitchFamily="34" charset="0"/>
              </a:rPr>
              <a:t>Now assume</a:t>
            </a:r>
          </a:p>
          <a:p>
            <a:pPr eaLnBrk="1" hangingPunct="1">
              <a:buFontTx/>
              <a:buNone/>
            </a:pPr>
            <a:r>
              <a:rPr lang="en-US" altLang="zh-CN" dirty="0" smtClean="0"/>
              <a:t>			</a:t>
            </a:r>
          </a:p>
          <a:p>
            <a:pPr eaLnBrk="1" hangingPunct="1"/>
            <a:endParaRPr lang="en-US" altLang="zh-CN" dirty="0" smtClean="0"/>
          </a:p>
          <a:p>
            <a:pPr eaLnBrk="1" hangingPunct="1">
              <a:buFontTx/>
              <a:buNone/>
            </a:pPr>
            <a:r>
              <a:rPr lang="en-US" altLang="zh-CN" dirty="0" smtClean="0"/>
              <a:t>  </a:t>
            </a:r>
            <a:r>
              <a:rPr lang="en-US" altLang="zh-CN" sz="2400" dirty="0" smtClean="0">
                <a:latin typeface="Tahoma" pitchFamily="34" charset="0"/>
              </a:rPr>
              <a:t>for some special case, then from (1)</a:t>
            </a:r>
            <a:endParaRPr lang="en-US" altLang="zh-CN" dirty="0" smtClean="0"/>
          </a:p>
        </p:txBody>
      </p:sp>
      <p:sp>
        <p:nvSpPr>
          <p:cNvPr id="335881" name="Line 3"/>
          <p:cNvSpPr>
            <a:spLocks noChangeShapeType="1"/>
          </p:cNvSpPr>
          <p:nvPr/>
        </p:nvSpPr>
        <p:spPr bwMode="auto">
          <a:xfrm>
            <a:off x="0" y="1371600"/>
            <a:ext cx="9144000" cy="0"/>
          </a:xfrm>
          <a:prstGeom prst="line">
            <a:avLst/>
          </a:prstGeom>
          <a:noFill/>
          <a:ln w="38100">
            <a:solidFill>
              <a:srgbClr val="99CCFF"/>
            </a:solidFill>
            <a:round/>
            <a:headEnd/>
            <a:tailEnd/>
          </a:ln>
        </p:spPr>
        <p:txBody>
          <a:bodyPr/>
          <a:lstStyle/>
          <a:p>
            <a:endParaRPr lang="en-US"/>
          </a:p>
        </p:txBody>
      </p:sp>
      <p:sp>
        <p:nvSpPr>
          <p:cNvPr id="335882" name="Line 4"/>
          <p:cNvSpPr>
            <a:spLocks noChangeShapeType="1"/>
          </p:cNvSpPr>
          <p:nvPr/>
        </p:nvSpPr>
        <p:spPr bwMode="auto">
          <a:xfrm flipV="1">
            <a:off x="685800" y="0"/>
            <a:ext cx="0" cy="6858000"/>
          </a:xfrm>
          <a:prstGeom prst="line">
            <a:avLst/>
          </a:prstGeom>
          <a:noFill/>
          <a:ln w="38100">
            <a:solidFill>
              <a:srgbClr val="FFFF99"/>
            </a:solidFill>
            <a:round/>
            <a:headEnd/>
            <a:tailEnd/>
          </a:ln>
        </p:spPr>
        <p:txBody>
          <a:bodyPr/>
          <a:lstStyle/>
          <a:p>
            <a:endParaRPr lang="en-US"/>
          </a:p>
        </p:txBody>
      </p:sp>
      <p:graphicFrame>
        <p:nvGraphicFramePr>
          <p:cNvPr id="335874" name="Object 6"/>
          <p:cNvGraphicFramePr>
            <a:graphicFrameLocks noChangeAspect="1"/>
          </p:cNvGraphicFramePr>
          <p:nvPr/>
        </p:nvGraphicFramePr>
        <p:xfrm>
          <a:off x="2667000" y="1984375"/>
          <a:ext cx="1435100" cy="693738"/>
        </p:xfrm>
        <a:graphic>
          <a:graphicData uri="http://schemas.openxmlformats.org/presentationml/2006/ole">
            <p:oleObj spid="_x0000_s6146" name="Equation" r:id="rId4" imgW="571252" imgH="279279" progId="Equation.DSMT4">
              <p:embed/>
            </p:oleObj>
          </a:graphicData>
        </a:graphic>
      </p:graphicFrame>
      <p:graphicFrame>
        <p:nvGraphicFramePr>
          <p:cNvPr id="335875" name="Object 7"/>
          <p:cNvGraphicFramePr>
            <a:graphicFrameLocks noChangeAspect="1"/>
          </p:cNvGraphicFramePr>
          <p:nvPr/>
        </p:nvGraphicFramePr>
        <p:xfrm>
          <a:off x="2667000" y="2670175"/>
          <a:ext cx="1243013" cy="584200"/>
        </p:xfrm>
        <a:graphic>
          <a:graphicData uri="http://schemas.openxmlformats.org/presentationml/2006/ole">
            <p:oleObj spid="_x0000_s6147" name="Equation" r:id="rId5" imgW="482391" imgH="228501" progId="Equation.DSMT4">
              <p:embed/>
            </p:oleObj>
          </a:graphicData>
        </a:graphic>
      </p:graphicFrame>
      <p:graphicFrame>
        <p:nvGraphicFramePr>
          <p:cNvPr id="335876" name="Object 8"/>
          <p:cNvGraphicFramePr>
            <a:graphicFrameLocks noChangeAspect="1"/>
          </p:cNvGraphicFramePr>
          <p:nvPr/>
        </p:nvGraphicFramePr>
        <p:xfrm>
          <a:off x="2568575" y="3813175"/>
          <a:ext cx="2733675" cy="566738"/>
        </p:xfrm>
        <a:graphic>
          <a:graphicData uri="http://schemas.openxmlformats.org/presentationml/2006/ole">
            <p:oleObj spid="_x0000_s6148" name="Equation" r:id="rId6" imgW="1104900" imgH="228600" progId="Equation.DSMT4">
              <p:embed/>
            </p:oleObj>
          </a:graphicData>
        </a:graphic>
      </p:graphicFrame>
      <p:graphicFrame>
        <p:nvGraphicFramePr>
          <p:cNvPr id="335877" name="Object 9"/>
          <p:cNvGraphicFramePr>
            <a:graphicFrameLocks noChangeAspect="1"/>
          </p:cNvGraphicFramePr>
          <p:nvPr/>
        </p:nvGraphicFramePr>
        <p:xfrm>
          <a:off x="2563813" y="5157788"/>
          <a:ext cx="2316162" cy="636587"/>
        </p:xfrm>
        <a:graphic>
          <a:graphicData uri="http://schemas.openxmlformats.org/presentationml/2006/ole">
            <p:oleObj spid="_x0000_s6149" name="Equation" r:id="rId7" imgW="939392" imgH="253890" progId="Equation.DSMT4">
              <p:embed/>
            </p:oleObj>
          </a:graphicData>
        </a:graphic>
      </p:graphicFrame>
      <p:graphicFrame>
        <p:nvGraphicFramePr>
          <p:cNvPr id="335878" name="Object 10"/>
          <p:cNvGraphicFramePr>
            <a:graphicFrameLocks noChangeAspect="1"/>
          </p:cNvGraphicFramePr>
          <p:nvPr/>
        </p:nvGraphicFramePr>
        <p:xfrm>
          <a:off x="2506663" y="5919788"/>
          <a:ext cx="2449512" cy="638175"/>
        </p:xfrm>
        <a:graphic>
          <a:graphicData uri="http://schemas.openxmlformats.org/presentationml/2006/ole">
            <p:oleObj spid="_x0000_s6150" name="Equation" r:id="rId8" imgW="1002865" imgH="253890" progId="Equation.DSMT4">
              <p:embed/>
            </p:oleObj>
          </a:graphicData>
        </a:graphic>
      </p:graphicFrame>
      <p:sp>
        <p:nvSpPr>
          <p:cNvPr id="335883" name="Text Box 11"/>
          <p:cNvSpPr txBox="1">
            <a:spLocks noChangeArrowheads="1"/>
          </p:cNvSpPr>
          <p:nvPr/>
        </p:nvSpPr>
        <p:spPr bwMode="auto">
          <a:xfrm>
            <a:off x="714375" y="4503738"/>
            <a:ext cx="8197850" cy="822325"/>
          </a:xfrm>
          <a:prstGeom prst="rect">
            <a:avLst/>
          </a:prstGeom>
          <a:noFill/>
          <a:ln w="9525">
            <a:noFill/>
            <a:miter lim="800000"/>
            <a:headEnd/>
            <a:tailEnd/>
          </a:ln>
        </p:spPr>
        <p:txBody>
          <a:bodyPr>
            <a:spAutoFit/>
          </a:bodyPr>
          <a:lstStyle/>
          <a:p>
            <a:pPr eaLnBrk="0" hangingPunct="0"/>
            <a:r>
              <a:rPr lang="en-US" altLang="zh-CN" sz="2400">
                <a:latin typeface="Tahoma" pitchFamily="34" charset="0"/>
              </a:rPr>
              <a:t>The second primary and the free surface multiple cancel, and</a:t>
            </a:r>
          </a:p>
        </p:txBody>
      </p:sp>
      <p:sp>
        <p:nvSpPr>
          <p:cNvPr id="335884" name="Text Box 12"/>
          <p:cNvSpPr txBox="1">
            <a:spLocks noChangeArrowheads="1"/>
          </p:cNvSpPr>
          <p:nvPr/>
        </p:nvSpPr>
        <p:spPr bwMode="auto">
          <a:xfrm>
            <a:off x="6438900" y="3887788"/>
            <a:ext cx="585788" cy="457200"/>
          </a:xfrm>
          <a:prstGeom prst="rect">
            <a:avLst/>
          </a:prstGeom>
          <a:noFill/>
          <a:ln w="9525">
            <a:noFill/>
            <a:miter lim="800000"/>
            <a:headEnd/>
            <a:tailEnd/>
          </a:ln>
        </p:spPr>
        <p:txBody>
          <a:bodyPr wrap="none">
            <a:spAutoFit/>
          </a:bodyPr>
          <a:lstStyle/>
          <a:p>
            <a:r>
              <a:rPr lang="en-US" altLang="zh-CN" sz="2400">
                <a:latin typeface="Tahoma" pitchFamily="34" charset="0"/>
              </a:rPr>
              <a:t>(2)</a:t>
            </a:r>
          </a:p>
        </p:txBody>
      </p:sp>
    </p:spTree>
    <p:extLst>
      <p:ext uri="{BB962C8B-B14F-4D97-AF65-F5344CB8AC3E}">
        <p14:creationId xmlns="" xmlns:p14="http://schemas.microsoft.com/office/powerpoint/2010/main" val="4547282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900" name="Rectangle 10"/>
          <p:cNvSpPr>
            <a:spLocks noChangeArrowheads="1"/>
          </p:cNvSpPr>
          <p:nvPr/>
        </p:nvSpPr>
        <p:spPr bwMode="auto">
          <a:xfrm>
            <a:off x="1692275" y="2698750"/>
            <a:ext cx="5645150" cy="1344613"/>
          </a:xfrm>
          <a:prstGeom prst="rect">
            <a:avLst/>
          </a:prstGeom>
          <a:solidFill>
            <a:schemeClr val="tx2">
              <a:lumMod val="20000"/>
              <a:lumOff val="80000"/>
            </a:schemeClr>
          </a:solidFill>
          <a:ln w="9525">
            <a:solidFill>
              <a:schemeClr val="tx1"/>
            </a:solidFill>
            <a:miter lim="800000"/>
            <a:headEnd/>
            <a:tailEnd/>
          </a:ln>
        </p:spPr>
        <p:txBody>
          <a:bodyPr wrap="none" anchor="ctr"/>
          <a:lstStyle/>
          <a:p>
            <a:endParaRPr lang="zh-CN" altLang="en-US"/>
          </a:p>
        </p:txBody>
      </p:sp>
      <p:sp>
        <p:nvSpPr>
          <p:cNvPr id="336901" name="Rectangle 2"/>
          <p:cNvSpPr>
            <a:spLocks noGrp="1" noChangeArrowheads="1"/>
          </p:cNvSpPr>
          <p:nvPr>
            <p:ph type="title" idx="4294967295"/>
          </p:nvPr>
        </p:nvSpPr>
        <p:spPr>
          <a:xfrm>
            <a:off x="457200" y="152400"/>
            <a:ext cx="8229600" cy="1143000"/>
          </a:xfrm>
        </p:spPr>
        <p:txBody>
          <a:bodyPr/>
          <a:lstStyle/>
          <a:p>
            <a:pPr eaLnBrk="1" hangingPunct="1"/>
            <a:r>
              <a:rPr lang="en-US" altLang="zh-CN" sz="3600" b="1" dirty="0" smtClean="0">
                <a:solidFill>
                  <a:srgbClr val="0000FF"/>
                </a:solidFill>
                <a:latin typeface="Tahoma" pitchFamily="34" charset="0"/>
              </a:rPr>
              <a:t>Invisible primary example</a:t>
            </a:r>
          </a:p>
        </p:txBody>
      </p:sp>
      <p:sp>
        <p:nvSpPr>
          <p:cNvPr id="336902" name="Rectangle 5"/>
          <p:cNvSpPr>
            <a:spLocks noGrp="1" noChangeArrowheads="1"/>
          </p:cNvSpPr>
          <p:nvPr>
            <p:ph idx="4294967295"/>
          </p:nvPr>
        </p:nvSpPr>
        <p:spPr>
          <a:xfrm>
            <a:off x="381000" y="4298950"/>
            <a:ext cx="8610600" cy="2125663"/>
          </a:xfrm>
        </p:spPr>
        <p:txBody>
          <a:bodyPr/>
          <a:lstStyle/>
          <a:p>
            <a:pPr eaLnBrk="1" hangingPunct="1">
              <a:buFontTx/>
              <a:buNone/>
            </a:pPr>
            <a:r>
              <a:rPr lang="en-US" altLang="zh-CN" smtClean="0"/>
              <a:t>   	</a:t>
            </a:r>
            <a:r>
              <a:rPr lang="en-US" altLang="zh-CN" sz="2400" smtClean="0">
                <a:latin typeface="Tahoma" pitchFamily="34" charset="0"/>
              </a:rPr>
              <a:t>and you have the two primaries, </a:t>
            </a:r>
            <a:r>
              <a:rPr lang="en-US" altLang="zh-CN" sz="2400" smtClean="0">
                <a:solidFill>
                  <a:srgbClr val="0000FF"/>
                </a:solidFill>
                <a:latin typeface="Tahoma" pitchFamily="34" charset="0"/>
              </a:rPr>
              <a:t>recovering the invisible primary which was not ‘seen’ in the original data.</a:t>
            </a:r>
          </a:p>
          <a:p>
            <a:pPr eaLnBrk="1" hangingPunct="1">
              <a:buFontTx/>
              <a:buNone/>
            </a:pPr>
            <a:r>
              <a:rPr lang="en-US" altLang="zh-CN" sz="2400" smtClean="0">
                <a:latin typeface="Tahoma" pitchFamily="34" charset="0"/>
              </a:rPr>
              <a:t>   </a:t>
            </a:r>
          </a:p>
          <a:p>
            <a:pPr eaLnBrk="1" hangingPunct="1">
              <a:buFontTx/>
              <a:buNone/>
            </a:pPr>
            <a:r>
              <a:rPr lang="en-US" altLang="zh-CN" sz="2400" smtClean="0">
                <a:latin typeface="Tahoma" pitchFamily="34" charset="0"/>
              </a:rPr>
              <a:t>   How does that happen?</a:t>
            </a:r>
          </a:p>
        </p:txBody>
      </p:sp>
      <p:sp>
        <p:nvSpPr>
          <p:cNvPr id="336903" name="Line 3"/>
          <p:cNvSpPr>
            <a:spLocks noChangeShapeType="1"/>
          </p:cNvSpPr>
          <p:nvPr/>
        </p:nvSpPr>
        <p:spPr bwMode="auto">
          <a:xfrm>
            <a:off x="0" y="1371600"/>
            <a:ext cx="9144000" cy="0"/>
          </a:xfrm>
          <a:prstGeom prst="line">
            <a:avLst/>
          </a:prstGeom>
          <a:noFill/>
          <a:ln w="38100">
            <a:solidFill>
              <a:srgbClr val="99CCFF"/>
            </a:solidFill>
            <a:round/>
            <a:headEnd/>
            <a:tailEnd/>
          </a:ln>
        </p:spPr>
        <p:txBody>
          <a:bodyPr/>
          <a:lstStyle/>
          <a:p>
            <a:endParaRPr lang="en-US"/>
          </a:p>
        </p:txBody>
      </p:sp>
      <p:sp>
        <p:nvSpPr>
          <p:cNvPr id="336904" name="Line 4"/>
          <p:cNvSpPr>
            <a:spLocks noChangeShapeType="1"/>
          </p:cNvSpPr>
          <p:nvPr/>
        </p:nvSpPr>
        <p:spPr bwMode="auto">
          <a:xfrm flipV="1">
            <a:off x="685800" y="0"/>
            <a:ext cx="0" cy="6858000"/>
          </a:xfrm>
          <a:prstGeom prst="line">
            <a:avLst/>
          </a:prstGeom>
          <a:noFill/>
          <a:ln w="38100">
            <a:solidFill>
              <a:srgbClr val="FFFF99"/>
            </a:solidFill>
            <a:round/>
            <a:headEnd/>
            <a:tailEnd/>
          </a:ln>
        </p:spPr>
        <p:txBody>
          <a:bodyPr/>
          <a:lstStyle/>
          <a:p>
            <a:endParaRPr lang="en-US"/>
          </a:p>
        </p:txBody>
      </p:sp>
      <p:graphicFrame>
        <p:nvGraphicFramePr>
          <p:cNvPr id="336898" name="Object 6"/>
          <p:cNvGraphicFramePr>
            <a:graphicFrameLocks noChangeAspect="1"/>
          </p:cNvGraphicFramePr>
          <p:nvPr/>
        </p:nvGraphicFramePr>
        <p:xfrm>
          <a:off x="1770063" y="1624013"/>
          <a:ext cx="4991100" cy="631825"/>
        </p:xfrm>
        <a:graphic>
          <a:graphicData uri="http://schemas.openxmlformats.org/presentationml/2006/ole">
            <p:oleObj spid="_x0000_s7170" name="Equation" r:id="rId4" imgW="2032000" imgH="254000" progId="Equation.DSMT4">
              <p:embed/>
            </p:oleObj>
          </a:graphicData>
        </a:graphic>
      </p:graphicFrame>
      <p:sp>
        <p:nvSpPr>
          <p:cNvPr id="336905" name="Rectangle 7"/>
          <p:cNvSpPr>
            <a:spLocks noChangeArrowheads="1"/>
          </p:cNvSpPr>
          <p:nvPr/>
        </p:nvSpPr>
        <p:spPr bwMode="auto">
          <a:xfrm>
            <a:off x="0" y="2968625"/>
            <a:ext cx="9144000" cy="0"/>
          </a:xfrm>
          <a:prstGeom prst="rect">
            <a:avLst/>
          </a:prstGeom>
          <a:noFill/>
          <a:ln w="9525">
            <a:noFill/>
            <a:miter lim="800000"/>
            <a:headEnd/>
            <a:tailEnd/>
          </a:ln>
        </p:spPr>
        <p:txBody>
          <a:bodyPr wrap="none" anchor="ctr">
            <a:spAutoFit/>
          </a:bodyPr>
          <a:lstStyle/>
          <a:p>
            <a:endParaRPr lang="zh-CN" altLang="en-US"/>
          </a:p>
        </p:txBody>
      </p:sp>
      <p:sp>
        <p:nvSpPr>
          <p:cNvPr id="336906" name="Rectangle 8"/>
          <p:cNvSpPr>
            <a:spLocks noChangeArrowheads="1"/>
          </p:cNvSpPr>
          <p:nvPr/>
        </p:nvSpPr>
        <p:spPr bwMode="auto">
          <a:xfrm>
            <a:off x="0" y="2968625"/>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336899" name="Object 9"/>
          <p:cNvGraphicFramePr>
            <a:graphicFrameLocks noChangeAspect="1"/>
          </p:cNvGraphicFramePr>
          <p:nvPr/>
        </p:nvGraphicFramePr>
        <p:xfrm>
          <a:off x="1752600" y="2698750"/>
          <a:ext cx="4927600" cy="1335088"/>
        </p:xfrm>
        <a:graphic>
          <a:graphicData uri="http://schemas.openxmlformats.org/presentationml/2006/ole">
            <p:oleObj spid="_x0000_s7171" name="Equation" r:id="rId5" imgW="1968500" imgH="533400" progId="Equation.DSMT4">
              <p:embed/>
            </p:oleObj>
          </a:graphicData>
        </a:graphic>
      </p:graphicFrame>
    </p:spTree>
    <p:extLst>
      <p:ext uri="{BB962C8B-B14F-4D97-AF65-F5344CB8AC3E}">
        <p14:creationId xmlns="" xmlns:p14="http://schemas.microsoft.com/office/powerpoint/2010/main" val="2372850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Line 2"/>
          <p:cNvSpPr>
            <a:spLocks noChangeShapeType="1"/>
          </p:cNvSpPr>
          <p:nvPr/>
        </p:nvSpPr>
        <p:spPr bwMode="auto">
          <a:xfrm>
            <a:off x="0" y="1219200"/>
            <a:ext cx="9144000" cy="0"/>
          </a:xfrm>
          <a:prstGeom prst="line">
            <a:avLst/>
          </a:prstGeom>
          <a:noFill/>
          <a:ln w="38100">
            <a:solidFill>
              <a:srgbClr val="99CCFF"/>
            </a:solidFill>
            <a:round/>
            <a:headEnd/>
            <a:tailEnd/>
          </a:ln>
        </p:spPr>
        <p:txBody>
          <a:bodyPr/>
          <a:lstStyle/>
          <a:p>
            <a:endParaRPr lang="en-US"/>
          </a:p>
        </p:txBody>
      </p:sp>
      <p:sp>
        <p:nvSpPr>
          <p:cNvPr id="349186" name="Line 3"/>
          <p:cNvSpPr>
            <a:spLocks noChangeShapeType="1"/>
          </p:cNvSpPr>
          <p:nvPr/>
        </p:nvSpPr>
        <p:spPr bwMode="auto">
          <a:xfrm flipV="1">
            <a:off x="685800" y="0"/>
            <a:ext cx="0" cy="6858000"/>
          </a:xfrm>
          <a:prstGeom prst="line">
            <a:avLst/>
          </a:prstGeom>
          <a:noFill/>
          <a:ln w="38100">
            <a:solidFill>
              <a:srgbClr val="FFFF99"/>
            </a:solidFill>
            <a:round/>
            <a:headEnd/>
            <a:tailEnd/>
          </a:ln>
        </p:spPr>
        <p:txBody>
          <a:bodyPr/>
          <a:lstStyle/>
          <a:p>
            <a:endParaRPr lang="en-US"/>
          </a:p>
        </p:txBody>
      </p:sp>
      <p:sp>
        <p:nvSpPr>
          <p:cNvPr id="349187" name="Rectangle 4"/>
          <p:cNvSpPr>
            <a:spLocks noChangeArrowheads="1"/>
          </p:cNvSpPr>
          <p:nvPr/>
        </p:nvSpPr>
        <p:spPr bwMode="auto">
          <a:xfrm>
            <a:off x="762000" y="457200"/>
            <a:ext cx="8153400" cy="646113"/>
          </a:xfrm>
          <a:prstGeom prst="rect">
            <a:avLst/>
          </a:prstGeom>
          <a:noFill/>
          <a:ln w="9525">
            <a:noFill/>
            <a:miter lim="800000"/>
            <a:headEnd/>
            <a:tailEnd/>
          </a:ln>
        </p:spPr>
        <p:txBody>
          <a:bodyPr>
            <a:spAutoFit/>
          </a:bodyPr>
          <a:lstStyle/>
          <a:p>
            <a:r>
              <a:rPr lang="en-US" altLang="zh-CN" sz="3600" b="1">
                <a:solidFill>
                  <a:srgbClr val="3333CC"/>
                </a:solidFill>
                <a:latin typeface="Tahoma" pitchFamily="34" charset="0"/>
              </a:rPr>
              <a:t>2D free surface multiple algorithm</a:t>
            </a:r>
            <a:endParaRPr lang="en-US" sz="3600" b="1">
              <a:solidFill>
                <a:srgbClr val="3333CC"/>
              </a:solidFill>
              <a:latin typeface="Tahoma" pitchFamily="34" charset="0"/>
              <a:ea typeface="宋体" pitchFamily="2" charset="-122"/>
            </a:endParaRPr>
          </a:p>
        </p:txBody>
      </p:sp>
      <p:pic>
        <p:nvPicPr>
          <p:cNvPr id="349188" name="Picture 5"/>
          <p:cNvPicPr>
            <a:picLocks noChangeAspect="1" noChangeArrowheads="1"/>
          </p:cNvPicPr>
          <p:nvPr/>
        </p:nvPicPr>
        <p:blipFill>
          <a:blip r:embed="rId2" cstate="print"/>
          <a:srcRect/>
          <a:stretch>
            <a:fillRect/>
          </a:stretch>
        </p:blipFill>
        <p:spPr bwMode="auto">
          <a:xfrm>
            <a:off x="944563" y="1676400"/>
            <a:ext cx="7666037" cy="2266950"/>
          </a:xfrm>
          <a:prstGeom prst="rect">
            <a:avLst/>
          </a:prstGeom>
          <a:noFill/>
          <a:ln w="9525">
            <a:noFill/>
            <a:miter lim="800000"/>
            <a:headEnd/>
            <a:tailEnd/>
          </a:ln>
        </p:spPr>
      </p:pic>
      <p:pic>
        <p:nvPicPr>
          <p:cNvPr id="349189" name="Picture 6"/>
          <p:cNvPicPr>
            <a:picLocks noChangeAspect="1" noChangeArrowheads="1"/>
          </p:cNvPicPr>
          <p:nvPr/>
        </p:nvPicPr>
        <p:blipFill>
          <a:blip r:embed="rId3" cstate="print"/>
          <a:srcRect/>
          <a:stretch>
            <a:fillRect/>
          </a:stretch>
        </p:blipFill>
        <p:spPr bwMode="auto">
          <a:xfrm>
            <a:off x="2819400" y="4819650"/>
            <a:ext cx="2286000" cy="1047750"/>
          </a:xfrm>
          <a:prstGeom prst="rect">
            <a:avLst/>
          </a:prstGeom>
          <a:noFill/>
          <a:ln w="9525">
            <a:noFill/>
            <a:miter lim="800000"/>
            <a:headEnd/>
            <a:tailEnd/>
          </a:ln>
        </p:spPr>
      </p:pic>
      <p:sp>
        <p:nvSpPr>
          <p:cNvPr id="349190" name="Text Box 7"/>
          <p:cNvSpPr txBox="1">
            <a:spLocks noChangeArrowheads="1"/>
          </p:cNvSpPr>
          <p:nvPr/>
        </p:nvSpPr>
        <p:spPr bwMode="auto">
          <a:xfrm>
            <a:off x="762000" y="4375150"/>
            <a:ext cx="4002088" cy="366713"/>
          </a:xfrm>
          <a:prstGeom prst="rect">
            <a:avLst/>
          </a:prstGeom>
          <a:noFill/>
          <a:ln w="9525">
            <a:noFill/>
            <a:miter lim="800000"/>
            <a:headEnd/>
            <a:tailEnd/>
          </a:ln>
        </p:spPr>
        <p:txBody>
          <a:bodyPr wrap="none">
            <a:spAutoFit/>
          </a:bodyPr>
          <a:lstStyle/>
          <a:p>
            <a:r>
              <a:rPr lang="en-US" altLang="zh-CN" b="1">
                <a:latin typeface="Tahoma" pitchFamily="34" charset="0"/>
              </a:rPr>
              <a:t>The obliquity factor is defined as,</a:t>
            </a:r>
          </a:p>
        </p:txBody>
      </p:sp>
    </p:spTree>
    <p:extLst>
      <p:ext uri="{BB962C8B-B14F-4D97-AF65-F5344CB8AC3E}">
        <p14:creationId xmlns="" xmlns:p14="http://schemas.microsoft.com/office/powerpoint/2010/main" val="33328554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2562" name="Picture 3"/>
          <p:cNvPicPr>
            <a:picLocks noChangeAspect="1" noChangeArrowheads="1"/>
          </p:cNvPicPr>
          <p:nvPr/>
        </p:nvPicPr>
        <p:blipFill>
          <a:blip r:embed="rId3" cstate="print"/>
          <a:srcRect/>
          <a:stretch>
            <a:fillRect/>
          </a:stretch>
        </p:blipFill>
        <p:spPr bwMode="auto">
          <a:xfrm>
            <a:off x="450850" y="1552575"/>
            <a:ext cx="8153400" cy="3324225"/>
          </a:xfrm>
          <a:prstGeom prst="rect">
            <a:avLst/>
          </a:prstGeom>
          <a:noFill/>
          <a:ln w="28575">
            <a:noFill/>
            <a:miter lim="800000"/>
            <a:headEnd/>
            <a:tailEnd/>
          </a:ln>
        </p:spPr>
      </p:pic>
      <p:sp>
        <p:nvSpPr>
          <p:cNvPr id="492563" name="Rectangle 19"/>
          <p:cNvSpPr>
            <a:spLocks noChangeArrowheads="1"/>
          </p:cNvSpPr>
          <p:nvPr/>
        </p:nvSpPr>
        <p:spPr bwMode="auto">
          <a:xfrm>
            <a:off x="5181600" y="4800600"/>
            <a:ext cx="3744913" cy="369888"/>
          </a:xfrm>
          <a:prstGeom prst="rect">
            <a:avLst/>
          </a:prstGeom>
          <a:noFill/>
          <a:ln w="9525" algn="ctr">
            <a:noFill/>
            <a:miter lim="800000"/>
            <a:headEnd/>
            <a:tailEnd/>
          </a:ln>
        </p:spPr>
        <p:txBody>
          <a:bodyPr wrap="none">
            <a:spAutoFit/>
          </a:bodyPr>
          <a:lstStyle/>
          <a:p>
            <a:pPr fontAlgn="base">
              <a:spcBef>
                <a:spcPct val="0"/>
              </a:spcBef>
              <a:spcAft>
                <a:spcPct val="0"/>
              </a:spcAft>
            </a:pPr>
            <a:r>
              <a:rPr lang="en-US" altLang="zh-TW">
                <a:solidFill>
                  <a:prstClr val="black"/>
                </a:solidFill>
                <a:latin typeface="Arial" charset="0"/>
                <a:cs typeface="Arial" charset="0"/>
              </a:rPr>
              <a:t>(Araujo 1994; Weglein et al. 1997)</a:t>
            </a:r>
          </a:p>
        </p:txBody>
      </p:sp>
      <p:graphicFrame>
        <p:nvGraphicFramePr>
          <p:cNvPr id="492548" name="Object 5"/>
          <p:cNvGraphicFramePr>
            <a:graphicFrameLocks noChangeAspect="1"/>
          </p:cNvGraphicFramePr>
          <p:nvPr/>
        </p:nvGraphicFramePr>
        <p:xfrm>
          <a:off x="914400" y="4953000"/>
          <a:ext cx="5867400" cy="1752600"/>
        </p:xfrm>
        <a:graphic>
          <a:graphicData uri="http://schemas.openxmlformats.org/presentationml/2006/ole">
            <p:oleObj spid="_x0000_s8194" name="Equation" r:id="rId4" imgW="2679700" imgH="914400" progId="Equation.3">
              <p:embed/>
            </p:oleObj>
          </a:graphicData>
        </a:graphic>
      </p:graphicFrame>
      <p:sp>
        <p:nvSpPr>
          <p:cNvPr id="492564" name="Rectangle 2"/>
          <p:cNvSpPr>
            <a:spLocks noGrp="1" noChangeArrowheads="1"/>
          </p:cNvSpPr>
          <p:nvPr>
            <p:ph type="title" idx="4294967295"/>
          </p:nvPr>
        </p:nvSpPr>
        <p:spPr/>
        <p:txBody>
          <a:bodyPr>
            <a:normAutofit fontScale="90000"/>
          </a:bodyPr>
          <a:lstStyle/>
          <a:p>
            <a:pPr eaLnBrk="1" hangingPunct="1"/>
            <a:r>
              <a:rPr lang="en-US" altLang="zh-CN" sz="3600" b="1" smtClean="0">
                <a:solidFill>
                  <a:srgbClr val="0000FF"/>
                </a:solidFill>
                <a:latin typeface="Tahoma" pitchFamily="34" charset="0"/>
              </a:rPr>
              <a:t>2D internal multiple attenuation algorithm</a:t>
            </a:r>
          </a:p>
        </p:txBody>
      </p:sp>
      <p:grpSp>
        <p:nvGrpSpPr>
          <p:cNvPr id="2" name="Group 24"/>
          <p:cNvGrpSpPr>
            <a:grpSpLocks/>
          </p:cNvGrpSpPr>
          <p:nvPr/>
        </p:nvGrpSpPr>
        <p:grpSpPr bwMode="auto">
          <a:xfrm>
            <a:off x="457200" y="2265363"/>
            <a:ext cx="3141663" cy="2230437"/>
            <a:chOff x="288" y="1403"/>
            <a:chExt cx="1979" cy="1405"/>
          </a:xfrm>
        </p:grpSpPr>
        <p:grpSp>
          <p:nvGrpSpPr>
            <p:cNvPr id="3" name="Group 12"/>
            <p:cNvGrpSpPr>
              <a:grpSpLocks/>
            </p:cNvGrpSpPr>
            <p:nvPr/>
          </p:nvGrpSpPr>
          <p:grpSpPr bwMode="auto">
            <a:xfrm>
              <a:off x="510" y="1608"/>
              <a:ext cx="1392" cy="1200"/>
              <a:chOff x="288" y="1680"/>
              <a:chExt cx="1392" cy="1200"/>
            </a:xfrm>
          </p:grpSpPr>
          <p:sp>
            <p:nvSpPr>
              <p:cNvPr id="492569" name="Freeform 13"/>
              <p:cNvSpPr>
                <a:spLocks/>
              </p:cNvSpPr>
              <p:nvPr/>
            </p:nvSpPr>
            <p:spPr bwMode="auto">
              <a:xfrm>
                <a:off x="384" y="1728"/>
                <a:ext cx="1296" cy="895"/>
              </a:xfrm>
              <a:custGeom>
                <a:avLst/>
                <a:gdLst>
                  <a:gd name="T0" fmla="*/ 0 w 1296"/>
                  <a:gd name="T1" fmla="*/ 0 h 895"/>
                  <a:gd name="T2" fmla="*/ 254 w 1296"/>
                  <a:gd name="T3" fmla="*/ 638 h 895"/>
                  <a:gd name="T4" fmla="*/ 490 w 1296"/>
                  <a:gd name="T5" fmla="*/ 247 h 895"/>
                  <a:gd name="T6" fmla="*/ 922 w 1296"/>
                  <a:gd name="T7" fmla="*/ 895 h 895"/>
                  <a:gd name="T8" fmla="*/ 1296 w 1296"/>
                  <a:gd name="T9" fmla="*/ 1 h 895"/>
                  <a:gd name="T10" fmla="*/ 0 60000 65536"/>
                  <a:gd name="T11" fmla="*/ 0 60000 65536"/>
                  <a:gd name="T12" fmla="*/ 0 60000 65536"/>
                  <a:gd name="T13" fmla="*/ 0 60000 65536"/>
                  <a:gd name="T14" fmla="*/ 0 60000 65536"/>
                  <a:gd name="T15" fmla="*/ 0 w 1296"/>
                  <a:gd name="T16" fmla="*/ 0 h 895"/>
                  <a:gd name="T17" fmla="*/ 1296 w 1296"/>
                  <a:gd name="T18" fmla="*/ 895 h 895"/>
                </a:gdLst>
                <a:ahLst/>
                <a:cxnLst>
                  <a:cxn ang="T10">
                    <a:pos x="T0" y="T1"/>
                  </a:cxn>
                  <a:cxn ang="T11">
                    <a:pos x="T2" y="T3"/>
                  </a:cxn>
                  <a:cxn ang="T12">
                    <a:pos x="T4" y="T5"/>
                  </a:cxn>
                  <a:cxn ang="T13">
                    <a:pos x="T6" y="T7"/>
                  </a:cxn>
                  <a:cxn ang="T14">
                    <a:pos x="T8" y="T9"/>
                  </a:cxn>
                </a:cxnLst>
                <a:rect l="T15" t="T16" r="T17" b="T18"/>
                <a:pathLst>
                  <a:path w="1296" h="895">
                    <a:moveTo>
                      <a:pt x="0" y="0"/>
                    </a:moveTo>
                    <a:lnTo>
                      <a:pt x="254" y="638"/>
                    </a:lnTo>
                    <a:lnTo>
                      <a:pt x="490" y="247"/>
                    </a:lnTo>
                    <a:lnTo>
                      <a:pt x="922" y="895"/>
                    </a:lnTo>
                    <a:lnTo>
                      <a:pt x="1296" y="1"/>
                    </a:lnTo>
                  </a:path>
                </a:pathLst>
              </a:custGeom>
              <a:noFill/>
              <a:ln w="28575">
                <a:solidFill>
                  <a:srgbClr val="002060"/>
                </a:solidFill>
                <a:round/>
                <a:headEnd/>
                <a:tailEnd type="triangle" w="med" len="med"/>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21" name="Line 14"/>
              <p:cNvSpPr>
                <a:spLocks noChangeShapeType="1"/>
              </p:cNvSpPr>
              <p:nvPr/>
            </p:nvSpPr>
            <p:spPr bwMode="auto">
              <a:xfrm>
                <a:off x="528" y="2369"/>
                <a:ext cx="192" cy="0"/>
              </a:xfrm>
              <a:prstGeom prst="line">
                <a:avLst/>
              </a:prstGeom>
              <a:noFill/>
              <a:ln w="28575">
                <a:solidFill>
                  <a:schemeClr val="tx2">
                    <a:lumMod val="50000"/>
                  </a:schemeClr>
                </a:solidFill>
                <a:round/>
                <a:headEnd/>
                <a:tailEnd/>
              </a:ln>
              <a:effectLst/>
            </p:spPr>
            <p:txBody>
              <a:bodyPr wrap="none" anchor="ctr"/>
              <a:lstStyle/>
              <a:p>
                <a:pPr algn="ctr" fontAlgn="base">
                  <a:spcBef>
                    <a:spcPct val="0"/>
                  </a:spcBef>
                  <a:spcAft>
                    <a:spcPct val="0"/>
                  </a:spcAft>
                  <a:defRPr/>
                </a:pPr>
                <a:endParaRPr lang="en-US" dirty="0">
                  <a:solidFill>
                    <a:prstClr val="black"/>
                  </a:solidFill>
                  <a:latin typeface="Arial" pitchFamily="34" charset="0"/>
                  <a:cs typeface="Arial" charset="0"/>
                </a:endParaRPr>
              </a:p>
            </p:txBody>
          </p:sp>
          <p:sp>
            <p:nvSpPr>
              <p:cNvPr id="22" name="Line 15"/>
              <p:cNvSpPr>
                <a:spLocks noChangeShapeType="1"/>
              </p:cNvSpPr>
              <p:nvPr/>
            </p:nvSpPr>
            <p:spPr bwMode="auto">
              <a:xfrm>
                <a:off x="768" y="1968"/>
                <a:ext cx="192" cy="0"/>
              </a:xfrm>
              <a:prstGeom prst="line">
                <a:avLst/>
              </a:prstGeom>
              <a:noFill/>
              <a:ln w="28575">
                <a:solidFill>
                  <a:schemeClr val="tx2">
                    <a:lumMod val="50000"/>
                  </a:schemeClr>
                </a:solidFill>
                <a:round/>
                <a:headEnd/>
                <a:tailEnd/>
              </a:ln>
              <a:effectLst/>
            </p:spPr>
            <p:txBody>
              <a:bodyPr wrap="none" anchor="ctr"/>
              <a:lstStyle/>
              <a:p>
                <a:pPr algn="ctr" fontAlgn="base">
                  <a:spcBef>
                    <a:spcPct val="0"/>
                  </a:spcBef>
                  <a:spcAft>
                    <a:spcPct val="0"/>
                  </a:spcAft>
                  <a:defRPr/>
                </a:pPr>
                <a:endParaRPr lang="en-US" dirty="0">
                  <a:solidFill>
                    <a:prstClr val="black"/>
                  </a:solidFill>
                  <a:latin typeface="Arial" pitchFamily="34" charset="0"/>
                  <a:cs typeface="Arial" charset="0"/>
                </a:endParaRPr>
              </a:p>
            </p:txBody>
          </p:sp>
          <p:sp>
            <p:nvSpPr>
              <p:cNvPr id="23" name="Line 16"/>
              <p:cNvSpPr>
                <a:spLocks noChangeShapeType="1"/>
              </p:cNvSpPr>
              <p:nvPr/>
            </p:nvSpPr>
            <p:spPr bwMode="auto">
              <a:xfrm>
                <a:off x="1200" y="2640"/>
                <a:ext cx="192" cy="0"/>
              </a:xfrm>
              <a:prstGeom prst="line">
                <a:avLst/>
              </a:prstGeom>
              <a:noFill/>
              <a:ln w="28575">
                <a:solidFill>
                  <a:schemeClr val="tx2">
                    <a:lumMod val="50000"/>
                  </a:schemeClr>
                </a:solidFill>
                <a:round/>
                <a:headEnd/>
                <a:tailEnd/>
              </a:ln>
              <a:effectLst/>
            </p:spPr>
            <p:txBody>
              <a:bodyPr wrap="none" anchor="ctr"/>
              <a:lstStyle/>
              <a:p>
                <a:pPr algn="ctr" fontAlgn="base">
                  <a:spcBef>
                    <a:spcPct val="0"/>
                  </a:spcBef>
                  <a:spcAft>
                    <a:spcPct val="0"/>
                  </a:spcAft>
                  <a:defRPr/>
                </a:pPr>
                <a:endParaRPr lang="en-US" dirty="0">
                  <a:solidFill>
                    <a:prstClr val="black"/>
                  </a:solidFill>
                  <a:latin typeface="Arial" pitchFamily="34" charset="0"/>
                  <a:cs typeface="Arial" charset="0"/>
                </a:endParaRPr>
              </a:p>
            </p:txBody>
          </p:sp>
          <p:graphicFrame>
            <p:nvGraphicFramePr>
              <p:cNvPr id="492556" name="Object 17"/>
              <p:cNvGraphicFramePr>
                <a:graphicFrameLocks noChangeAspect="1"/>
              </p:cNvGraphicFramePr>
              <p:nvPr/>
            </p:nvGraphicFramePr>
            <p:xfrm>
              <a:off x="288" y="2160"/>
              <a:ext cx="288" cy="432"/>
            </p:xfrm>
            <a:graphic>
              <a:graphicData uri="http://schemas.openxmlformats.org/presentationml/2006/ole">
                <p:oleObj spid="_x0000_s8195" name="Equation" r:id="rId5" imgW="152334" imgH="228501" progId="Equation.DSMT4">
                  <p:embed/>
                </p:oleObj>
              </a:graphicData>
            </a:graphic>
          </p:graphicFrame>
          <p:graphicFrame>
            <p:nvGraphicFramePr>
              <p:cNvPr id="492557" name="Object 18"/>
              <p:cNvGraphicFramePr>
                <a:graphicFrameLocks noChangeAspect="1"/>
              </p:cNvGraphicFramePr>
              <p:nvPr/>
            </p:nvGraphicFramePr>
            <p:xfrm>
              <a:off x="936" y="1680"/>
              <a:ext cx="312" cy="432"/>
            </p:xfrm>
            <a:graphic>
              <a:graphicData uri="http://schemas.openxmlformats.org/presentationml/2006/ole">
                <p:oleObj spid="_x0000_s8196" name="Equation" r:id="rId6" imgW="165028" imgH="228501" progId="Equation.DSMT4">
                  <p:embed/>
                </p:oleObj>
              </a:graphicData>
            </a:graphic>
          </p:graphicFrame>
          <p:graphicFrame>
            <p:nvGraphicFramePr>
              <p:cNvPr id="492558" name="Object 19"/>
              <p:cNvGraphicFramePr>
                <a:graphicFrameLocks noChangeAspect="1"/>
              </p:cNvGraphicFramePr>
              <p:nvPr/>
            </p:nvGraphicFramePr>
            <p:xfrm>
              <a:off x="1392" y="2448"/>
              <a:ext cx="288" cy="432"/>
            </p:xfrm>
            <a:graphic>
              <a:graphicData uri="http://schemas.openxmlformats.org/presentationml/2006/ole">
                <p:oleObj spid="_x0000_s8197" name="Equation" r:id="rId7" imgW="152334" imgH="228501" progId="Equation.DSMT4">
                  <p:embed/>
                </p:oleObj>
              </a:graphicData>
            </a:graphic>
          </p:graphicFrame>
        </p:grpSp>
        <p:sp>
          <p:nvSpPr>
            <p:cNvPr id="492567" name="AutoShape 20"/>
            <p:cNvSpPr>
              <a:spLocks noChangeArrowheads="1"/>
            </p:cNvSpPr>
            <p:nvPr/>
          </p:nvSpPr>
          <p:spPr bwMode="auto">
            <a:xfrm>
              <a:off x="1872" y="1584"/>
              <a:ext cx="96" cy="96"/>
            </a:xfrm>
            <a:prstGeom prst="flowChartMerge">
              <a:avLst/>
            </a:prstGeom>
            <a:solidFill>
              <a:schemeClr val="accent1"/>
            </a:solidFill>
            <a:ln w="9525">
              <a:solidFill>
                <a:srgbClr val="3333FF"/>
              </a:solidFill>
              <a:miter lim="800000"/>
              <a:headEnd/>
              <a:tailEnd/>
            </a:ln>
          </p:spPr>
          <p:txBody>
            <a:bodyPr wrap="none" anchor="ctr"/>
            <a:lstStyle/>
            <a:p>
              <a:pPr algn="ctr" fontAlgn="base">
                <a:spcBef>
                  <a:spcPct val="0"/>
                </a:spcBef>
                <a:spcAft>
                  <a:spcPct val="0"/>
                </a:spcAft>
              </a:pPr>
              <a:endParaRPr lang="en-US">
                <a:solidFill>
                  <a:prstClr val="black"/>
                </a:solidFill>
                <a:latin typeface="Arial" charset="0"/>
                <a:cs typeface="Arial" charset="0"/>
              </a:endParaRPr>
            </a:p>
          </p:txBody>
        </p:sp>
        <p:graphicFrame>
          <p:nvGraphicFramePr>
            <p:cNvPr id="492560" name="Object 21"/>
            <p:cNvGraphicFramePr>
              <a:graphicFrameLocks noChangeAspect="1"/>
            </p:cNvGraphicFramePr>
            <p:nvPr/>
          </p:nvGraphicFramePr>
          <p:xfrm>
            <a:off x="288" y="1403"/>
            <a:ext cx="266" cy="399"/>
          </p:xfrm>
          <a:graphic>
            <a:graphicData uri="http://schemas.openxmlformats.org/presentationml/2006/ole">
              <p:oleObj spid="_x0000_s8198" name="Equation" r:id="rId8" imgW="152334" imgH="228501" progId="Equation.DSMT4">
                <p:embed/>
              </p:oleObj>
            </a:graphicData>
          </a:graphic>
        </p:graphicFrame>
        <p:graphicFrame>
          <p:nvGraphicFramePr>
            <p:cNvPr id="492561" name="Object 22"/>
            <p:cNvGraphicFramePr>
              <a:graphicFrameLocks noChangeAspect="1"/>
            </p:cNvGraphicFramePr>
            <p:nvPr/>
          </p:nvGraphicFramePr>
          <p:xfrm>
            <a:off x="1957" y="1403"/>
            <a:ext cx="310" cy="421"/>
          </p:xfrm>
          <a:graphic>
            <a:graphicData uri="http://schemas.openxmlformats.org/presentationml/2006/ole">
              <p:oleObj spid="_x0000_s8199" name="Equation" r:id="rId9" imgW="177646" imgH="241091" progId="Equation.DSMT4">
                <p:embed/>
              </p:oleObj>
            </a:graphicData>
          </a:graphic>
        </p:graphicFrame>
        <p:sp>
          <p:nvSpPr>
            <p:cNvPr id="492568" name="AutoShape 23"/>
            <p:cNvSpPr>
              <a:spLocks noChangeArrowheads="1"/>
            </p:cNvSpPr>
            <p:nvPr/>
          </p:nvSpPr>
          <p:spPr bwMode="auto">
            <a:xfrm>
              <a:off x="528" y="1536"/>
              <a:ext cx="144" cy="192"/>
            </a:xfrm>
            <a:prstGeom prst="irregularSeal2">
              <a:avLst/>
            </a:prstGeom>
            <a:solidFill>
              <a:srgbClr val="FF0000"/>
            </a:solidFill>
            <a:ln w="9525">
              <a:solidFill>
                <a:schemeClr val="tx1"/>
              </a:solidFill>
              <a:miter lim="800000"/>
              <a:headEnd/>
              <a:tailEnd/>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spTree>
    <p:extLst>
      <p:ext uri="{BB962C8B-B14F-4D97-AF65-F5344CB8AC3E}">
        <p14:creationId xmlns="" xmlns:p14="http://schemas.microsoft.com/office/powerpoint/2010/main" val="14871163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288" y="1988840"/>
            <a:ext cx="8424862" cy="1920875"/>
          </a:xfrm>
        </p:spPr>
        <p:txBody>
          <a:bodyPr/>
          <a:lstStyle/>
          <a:p>
            <a:pPr eaLnBrk="1" hangingPunct="1">
              <a:defRPr/>
            </a:pPr>
            <a:r>
              <a:rPr lang="en-US" sz="4000" dirty="0" smtClean="0"/>
              <a:t>Internal Multiple Removal in Offshore Brazil Seismic Data Using the Inverse Scattering Series</a:t>
            </a:r>
          </a:p>
        </p:txBody>
      </p:sp>
      <p:sp>
        <p:nvSpPr>
          <p:cNvPr id="2051" name="Rectangle 3"/>
          <p:cNvSpPr>
            <a:spLocks noGrp="1" noChangeArrowheads="1"/>
          </p:cNvSpPr>
          <p:nvPr>
            <p:ph type="subTitle" idx="1"/>
          </p:nvPr>
        </p:nvSpPr>
        <p:spPr>
          <a:xfrm>
            <a:off x="1331640" y="4677891"/>
            <a:ext cx="6400800" cy="695325"/>
          </a:xfrm>
          <a:effectLst>
            <a:outerShdw blurRad="50800" dist="63500" dir="5400000" algn="ctr" rotWithShape="0">
              <a:schemeClr val="bg2"/>
            </a:outerShdw>
          </a:effectLst>
        </p:spPr>
        <p:txBody>
          <a:bodyPr/>
          <a:lstStyle/>
          <a:p>
            <a:pPr eaLnBrk="1" hangingPunct="1">
              <a:defRPr/>
            </a:pPr>
            <a:r>
              <a:rPr lang="en-US" sz="2800" b="1" i="1" dirty="0" smtClean="0">
                <a:effectLst/>
                <a:latin typeface="Arial" pitchFamily="34" charset="0"/>
                <a:cs typeface="Arial" pitchFamily="34" charset="0"/>
              </a:rPr>
              <a:t>Master Thesis</a:t>
            </a:r>
          </a:p>
        </p:txBody>
      </p:sp>
      <p:sp>
        <p:nvSpPr>
          <p:cNvPr id="2053" name="Rectangle 5"/>
          <p:cNvSpPr>
            <a:spLocks noChangeArrowheads="1"/>
          </p:cNvSpPr>
          <p:nvPr/>
        </p:nvSpPr>
        <p:spPr bwMode="auto">
          <a:xfrm>
            <a:off x="1979613" y="5300935"/>
            <a:ext cx="5113337" cy="1368425"/>
          </a:xfrm>
          <a:prstGeom prst="rect">
            <a:avLst/>
          </a:prstGeom>
          <a:noFill/>
          <a:ln>
            <a:noFill/>
          </a:ln>
          <a:effectLst>
            <a:outerShdw blurRad="50800" dist="50800" dir="5400000" algn="ctr" rotWithShape="0">
              <a:schemeClr val="bg2"/>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algn="ctr" fontAlgn="base">
              <a:spcBef>
                <a:spcPct val="20000"/>
              </a:spcBef>
              <a:spcAft>
                <a:spcPct val="0"/>
              </a:spcAft>
              <a:buClr>
                <a:srgbClr val="FFCC00"/>
              </a:buClr>
              <a:buSzPct val="70000"/>
              <a:buFont typeface="Wingdings" pitchFamily="2" charset="2"/>
              <a:buNone/>
              <a:defRPr/>
            </a:pPr>
            <a:r>
              <a:rPr lang="en-US" sz="2000" b="1" dirty="0">
                <a:solidFill>
                  <a:srgbClr val="FFFFFF"/>
                </a:solidFill>
                <a:effectLst>
                  <a:outerShdw blurRad="38100" dist="38100" dir="2700000" algn="tl">
                    <a:srgbClr val="000000">
                      <a:alpha val="43137"/>
                    </a:srgbClr>
                  </a:outerShdw>
                </a:effectLst>
                <a:latin typeface="Tahoma" pitchFamily="34" charset="0"/>
                <a:ea typeface="Tahoma" pitchFamily="34" charset="0"/>
                <a:cs typeface="Tahoma" pitchFamily="34" charset="0"/>
              </a:rPr>
              <a:t>Andre S. Ferreira</a:t>
            </a:r>
          </a:p>
          <a:p>
            <a:pPr algn="ctr" fontAlgn="base">
              <a:spcBef>
                <a:spcPct val="20000"/>
              </a:spcBef>
              <a:spcAft>
                <a:spcPct val="0"/>
              </a:spcAft>
              <a:buClr>
                <a:srgbClr val="FFCC00"/>
              </a:buClr>
              <a:buSzPct val="70000"/>
              <a:buFont typeface="Wingdings" pitchFamily="2" charset="2"/>
              <a:buNone/>
              <a:defRPr/>
            </a:pPr>
            <a:r>
              <a:rPr lang="en-US" sz="2000" b="1" dirty="0">
                <a:solidFill>
                  <a:srgbClr val="FFFFFF"/>
                </a:solidFill>
                <a:effectLst>
                  <a:outerShdw blurRad="38100" dist="38100" dir="2700000" algn="tl">
                    <a:srgbClr val="000000">
                      <a:alpha val="43137"/>
                    </a:srgbClr>
                  </a:outerShdw>
                </a:effectLst>
                <a:latin typeface="Tahoma" pitchFamily="34" charset="0"/>
                <a:ea typeface="Tahoma" pitchFamily="34" charset="0"/>
                <a:cs typeface="Tahoma" pitchFamily="34" charset="0"/>
              </a:rPr>
              <a:t>Advisor: Dr. Arthur B. Weglein</a:t>
            </a:r>
          </a:p>
          <a:p>
            <a:pPr algn="ctr" fontAlgn="base">
              <a:spcBef>
                <a:spcPct val="20000"/>
              </a:spcBef>
              <a:spcAft>
                <a:spcPct val="0"/>
              </a:spcAft>
              <a:buClr>
                <a:srgbClr val="FFCC00"/>
              </a:buClr>
              <a:buSzPct val="70000"/>
              <a:buFont typeface="Wingdings" pitchFamily="2" charset="2"/>
              <a:buNone/>
              <a:defRPr/>
            </a:pPr>
            <a:r>
              <a:rPr lang="en-US" sz="2000" b="1" dirty="0">
                <a:solidFill>
                  <a:srgbClr val="FFFFFF"/>
                </a:solidFill>
                <a:effectLst>
                  <a:outerShdw blurRad="38100" dist="38100" dir="2700000" algn="tl">
                    <a:srgbClr val="000000">
                      <a:alpha val="43137"/>
                    </a:srgbClr>
                  </a:outerShdw>
                </a:effectLst>
                <a:latin typeface="Tahoma" pitchFamily="34" charset="0"/>
                <a:ea typeface="Tahoma" pitchFamily="34" charset="0"/>
                <a:cs typeface="Tahoma" pitchFamily="34" charset="0"/>
              </a:rPr>
              <a:t>November 15, 2011</a:t>
            </a:r>
          </a:p>
        </p:txBody>
      </p:sp>
      <p:pic>
        <p:nvPicPr>
          <p:cNvPr id="116740" name="Picture 4" descr="File:University of Houston Logo.svg"/>
          <p:cNvPicPr>
            <a:picLocks noChangeAspect="1" noChangeArrowheads="1"/>
          </p:cNvPicPr>
          <p:nvPr/>
        </p:nvPicPr>
        <p:blipFill>
          <a:blip r:embed="rId3" cstate="print"/>
          <a:srcRect/>
          <a:stretch>
            <a:fillRect/>
          </a:stretch>
        </p:blipFill>
        <p:spPr bwMode="auto">
          <a:xfrm>
            <a:off x="467544" y="332656"/>
            <a:ext cx="936104" cy="861792"/>
          </a:xfrm>
          <a:prstGeom prst="rect">
            <a:avLst/>
          </a:prstGeom>
          <a:noFill/>
        </p:spPr>
      </p:pic>
    </p:spTree>
    <p:extLst>
      <p:ext uri="{BB962C8B-B14F-4D97-AF65-F5344CB8AC3E}">
        <p14:creationId xmlns="" xmlns:p14="http://schemas.microsoft.com/office/powerpoint/2010/main" val="9453872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724128" y="2060054"/>
            <a:ext cx="2951559" cy="4608511"/>
          </a:xfrm>
          <a:prstGeom prst="rect">
            <a:avLst/>
          </a:prstGeom>
          <a:solidFill>
            <a:schemeClr val="tx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37890" name="Rectangle 2"/>
          <p:cNvSpPr>
            <a:spLocks noGrp="1" noRot="1" noChangeArrowheads="1"/>
          </p:cNvSpPr>
          <p:nvPr>
            <p:ph type="title" idx="4294967295"/>
          </p:nvPr>
        </p:nvSpPr>
        <p:spPr/>
        <p:txBody>
          <a:bodyPr/>
          <a:lstStyle/>
          <a:p>
            <a:pPr eaLnBrk="1" hangingPunct="1"/>
            <a:r>
              <a:rPr lang="en-US" dirty="0" smtClean="0"/>
              <a:t>Multiple attenuation</a:t>
            </a:r>
          </a:p>
        </p:txBody>
      </p:sp>
      <p:sp>
        <p:nvSpPr>
          <p:cNvPr id="37892" name="Rectangle 4"/>
          <p:cNvSpPr>
            <a:spLocks noChangeArrowheads="1"/>
          </p:cNvSpPr>
          <p:nvPr/>
        </p:nvSpPr>
        <p:spPr bwMode="auto">
          <a:xfrm>
            <a:off x="468313" y="1052736"/>
            <a:ext cx="8280400" cy="1079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FFCC00"/>
              </a:buClr>
              <a:buSzPct val="70000"/>
              <a:buFontTx/>
              <a:buBlip>
                <a:blip r:embed="rId3"/>
              </a:buBlip>
            </a:pPr>
            <a:r>
              <a:rPr lang="pt-BR" sz="2800" dirty="0">
                <a:solidFill>
                  <a:srgbClr val="FFFFFF"/>
                </a:solidFill>
                <a:effectLst>
                  <a:outerShdw blurRad="38100" dist="38100" dir="2700000" algn="tl">
                    <a:srgbClr val="000000"/>
                  </a:outerShdw>
                </a:effectLst>
              </a:rPr>
              <a:t>Free surface multiple attenuation</a:t>
            </a:r>
            <a:endParaRPr lang="en-US" sz="2800" dirty="0">
              <a:solidFill>
                <a:srgbClr val="FFFFFF"/>
              </a:solidFill>
              <a:effectLst>
                <a:outerShdw blurRad="38100" dist="38100" dir="2700000" algn="tl">
                  <a:srgbClr val="000000"/>
                </a:outerShdw>
              </a:effectLst>
            </a:endParaRPr>
          </a:p>
          <a:p>
            <a:pPr marL="742950" lvl="1" indent="-285750" fontAlgn="base">
              <a:spcBef>
                <a:spcPct val="20000"/>
              </a:spcBef>
              <a:spcAft>
                <a:spcPct val="0"/>
              </a:spcAft>
              <a:buClr>
                <a:srgbClr val="A886E0"/>
              </a:buClr>
              <a:buSzPct val="70000"/>
              <a:buFontTx/>
              <a:buBlip>
                <a:blip r:embed="rId3"/>
              </a:buBlip>
            </a:pPr>
            <a:r>
              <a:rPr lang="pt-BR" sz="2400" dirty="0">
                <a:solidFill>
                  <a:srgbClr val="FFFFFF"/>
                </a:solidFill>
                <a:effectLst>
                  <a:outerShdw blurRad="38100" dist="38100" dir="2700000" algn="tl">
                    <a:srgbClr val="000000"/>
                  </a:outerShdw>
                </a:effectLst>
              </a:rPr>
              <a:t>Multiple prediction</a:t>
            </a:r>
            <a:endParaRPr lang="en-US" sz="2400" dirty="0">
              <a:solidFill>
                <a:srgbClr val="FFFFFF"/>
              </a:solidFill>
              <a:effectLst>
                <a:outerShdw blurRad="38100" dist="38100" dir="2700000" algn="tl">
                  <a:srgbClr val="000000"/>
                </a:outerShdw>
              </a:effectLst>
            </a:endParaRPr>
          </a:p>
        </p:txBody>
      </p:sp>
      <p:sp>
        <p:nvSpPr>
          <p:cNvPr id="9" name="Rectangle 8"/>
          <p:cNvSpPr/>
          <p:nvPr/>
        </p:nvSpPr>
        <p:spPr>
          <a:xfrm>
            <a:off x="468313" y="2060054"/>
            <a:ext cx="2951559" cy="4608511"/>
          </a:xfrm>
          <a:prstGeom prst="rect">
            <a:avLst/>
          </a:prstGeom>
          <a:solidFill>
            <a:schemeClr val="tx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39552" y="2132062"/>
            <a:ext cx="2798702" cy="4506733"/>
          </a:xfrm>
          <a:prstGeom prst="rect">
            <a:avLst/>
          </a:prstGeom>
        </p:spPr>
      </p:pic>
      <p:pic>
        <p:nvPicPr>
          <p:cNvPr id="7" name="Picture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795060" y="2132236"/>
            <a:ext cx="2846719" cy="4506733"/>
          </a:xfrm>
          <a:prstGeom prst="rect">
            <a:avLst/>
          </a:prstGeom>
        </p:spPr>
      </p:pic>
      <p:sp>
        <p:nvSpPr>
          <p:cNvPr id="10" name="TextBox 9"/>
          <p:cNvSpPr txBox="1"/>
          <p:nvPr/>
        </p:nvSpPr>
        <p:spPr>
          <a:xfrm>
            <a:off x="3718438" y="2492102"/>
            <a:ext cx="1213602" cy="369332"/>
          </a:xfrm>
          <a:prstGeom prst="rect">
            <a:avLst/>
          </a:prstGeom>
          <a:noFill/>
        </p:spPr>
        <p:txBody>
          <a:bodyPr wrap="none" rtlCol="0">
            <a:spAutoFit/>
          </a:bodyPr>
          <a:lstStyle/>
          <a:p>
            <a:pPr fontAlgn="base">
              <a:spcBef>
                <a:spcPct val="0"/>
              </a:spcBef>
              <a:spcAft>
                <a:spcPct val="0"/>
              </a:spcAft>
            </a:pPr>
            <a:r>
              <a:rPr lang="pt-BR" dirty="0">
                <a:solidFill>
                  <a:srgbClr val="FFFFFF"/>
                </a:solidFill>
              </a:rPr>
              <a:t>Shot gather</a:t>
            </a:r>
          </a:p>
        </p:txBody>
      </p:sp>
      <p:sp>
        <p:nvSpPr>
          <p:cNvPr id="15" name="TextBox 14"/>
          <p:cNvSpPr txBox="1"/>
          <p:nvPr/>
        </p:nvSpPr>
        <p:spPr>
          <a:xfrm>
            <a:off x="3419872" y="4942115"/>
            <a:ext cx="2313005" cy="646331"/>
          </a:xfrm>
          <a:prstGeom prst="rect">
            <a:avLst/>
          </a:prstGeom>
          <a:noFill/>
        </p:spPr>
        <p:txBody>
          <a:bodyPr wrap="none" rtlCol="0">
            <a:spAutoFit/>
          </a:bodyPr>
          <a:lstStyle/>
          <a:p>
            <a:pPr algn="ctr" fontAlgn="base">
              <a:spcBef>
                <a:spcPct val="0"/>
              </a:spcBef>
              <a:spcAft>
                <a:spcPct val="0"/>
              </a:spcAft>
            </a:pPr>
            <a:r>
              <a:rPr lang="pt-BR" dirty="0">
                <a:solidFill>
                  <a:srgbClr val="FFFFFF"/>
                </a:solidFill>
              </a:rPr>
              <a:t>Corresponding multiple</a:t>
            </a:r>
          </a:p>
          <a:p>
            <a:pPr algn="ctr" fontAlgn="base">
              <a:spcBef>
                <a:spcPct val="0"/>
              </a:spcBef>
              <a:spcAft>
                <a:spcPct val="0"/>
              </a:spcAft>
            </a:pPr>
            <a:r>
              <a:rPr lang="pt-BR" dirty="0">
                <a:solidFill>
                  <a:srgbClr val="FFFFFF"/>
                </a:solidFill>
              </a:rPr>
              <a:t>prediction</a:t>
            </a:r>
          </a:p>
        </p:txBody>
      </p:sp>
      <p:sp>
        <p:nvSpPr>
          <p:cNvPr id="18" name="Bent Arrow 17"/>
          <p:cNvSpPr/>
          <p:nvPr/>
        </p:nvSpPr>
        <p:spPr>
          <a:xfrm rot="10800000">
            <a:off x="3496253" y="2861434"/>
            <a:ext cx="720080" cy="743223"/>
          </a:xfrm>
          <a:prstGeom prst="bentArrow">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20" name="Bent Arrow 19"/>
          <p:cNvSpPr/>
          <p:nvPr/>
        </p:nvSpPr>
        <p:spPr>
          <a:xfrm>
            <a:off x="4932040" y="4198892"/>
            <a:ext cx="720080" cy="743223"/>
          </a:xfrm>
          <a:prstGeom prst="bentArrow">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Tree>
    <p:extLst>
      <p:ext uri="{BB962C8B-B14F-4D97-AF65-F5344CB8AC3E}">
        <p14:creationId xmlns="" xmlns:p14="http://schemas.microsoft.com/office/powerpoint/2010/main" val="15553781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idx="4294967295"/>
          </p:nvPr>
        </p:nvSpPr>
        <p:spPr/>
        <p:txBody>
          <a:bodyPr/>
          <a:lstStyle/>
          <a:p>
            <a:pPr eaLnBrk="1" hangingPunct="1"/>
            <a:r>
              <a:rPr lang="en-US" dirty="0" smtClean="0"/>
              <a:t>Multiple attenuation</a:t>
            </a:r>
          </a:p>
        </p:txBody>
      </p:sp>
      <p:sp>
        <p:nvSpPr>
          <p:cNvPr id="37892" name="Rectangle 4"/>
          <p:cNvSpPr>
            <a:spLocks noChangeArrowheads="1"/>
          </p:cNvSpPr>
          <p:nvPr/>
        </p:nvSpPr>
        <p:spPr bwMode="auto">
          <a:xfrm>
            <a:off x="468313" y="1052736"/>
            <a:ext cx="8280400" cy="1079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FFCC00"/>
              </a:buClr>
              <a:buSzPct val="70000"/>
              <a:buFontTx/>
              <a:buBlip>
                <a:blip r:embed="rId3"/>
              </a:buBlip>
            </a:pPr>
            <a:r>
              <a:rPr lang="pt-BR" sz="2800" dirty="0">
                <a:solidFill>
                  <a:srgbClr val="FFFFFF"/>
                </a:solidFill>
                <a:effectLst>
                  <a:outerShdw blurRad="38100" dist="38100" dir="2700000" algn="tl">
                    <a:srgbClr val="000000"/>
                  </a:outerShdw>
                </a:effectLst>
              </a:rPr>
              <a:t>Free surface multiple attenuation</a:t>
            </a:r>
            <a:endParaRPr lang="en-US" sz="2800" dirty="0">
              <a:solidFill>
                <a:srgbClr val="FFFFFF"/>
              </a:solidFill>
              <a:effectLst>
                <a:outerShdw blurRad="38100" dist="38100" dir="2700000" algn="tl">
                  <a:srgbClr val="000000"/>
                </a:outerShdw>
              </a:effectLst>
            </a:endParaRPr>
          </a:p>
          <a:p>
            <a:pPr marL="742950" lvl="1" indent="-285750" fontAlgn="base">
              <a:spcBef>
                <a:spcPct val="20000"/>
              </a:spcBef>
              <a:spcAft>
                <a:spcPct val="0"/>
              </a:spcAft>
              <a:buClr>
                <a:srgbClr val="A886E0"/>
              </a:buClr>
              <a:buSzPct val="70000"/>
              <a:buFontTx/>
              <a:buBlip>
                <a:blip r:embed="rId3"/>
              </a:buBlip>
            </a:pPr>
            <a:r>
              <a:rPr lang="pt-BR" sz="2400" dirty="0">
                <a:solidFill>
                  <a:srgbClr val="FFFFFF"/>
                </a:solidFill>
                <a:effectLst>
                  <a:outerShdw blurRad="38100" dist="38100" dir="2700000" algn="tl">
                    <a:srgbClr val="000000"/>
                  </a:outerShdw>
                </a:effectLst>
              </a:rPr>
              <a:t>Stack before free surface multiple removal</a:t>
            </a:r>
            <a:endParaRPr lang="en-US" sz="2400" dirty="0">
              <a:solidFill>
                <a:srgbClr val="FFFFFF"/>
              </a:solidFill>
              <a:effectLst>
                <a:outerShdw blurRad="38100" dist="38100" dir="2700000" algn="tl">
                  <a:srgbClr val="000000"/>
                </a:outerShdw>
              </a:effectLst>
            </a:endParaRPr>
          </a:p>
        </p:txBody>
      </p:sp>
      <p:sp>
        <p:nvSpPr>
          <p:cNvPr id="12" name="Rectangle 11"/>
          <p:cNvSpPr/>
          <p:nvPr/>
        </p:nvSpPr>
        <p:spPr>
          <a:xfrm>
            <a:off x="468313" y="1988046"/>
            <a:ext cx="8064127" cy="4680520"/>
          </a:xfrm>
          <a:prstGeom prst="rect">
            <a:avLst/>
          </a:prstGeom>
          <a:solidFill>
            <a:schemeClr val="tx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pic>
        <p:nvPicPr>
          <p:cNvPr id="2" name="Picture 1"/>
          <p:cNvPicPr>
            <a:picLocks/>
          </p:cNvPicPr>
          <p:nvPr/>
        </p:nvPicPr>
        <p:blipFill>
          <a:blip r:embed="rId4" cstate="print">
            <a:extLst>
              <a:ext uri="{28A0092B-C50C-407E-A947-70E740481C1C}">
                <a14:useLocalDpi xmlns="" xmlns:a14="http://schemas.microsoft.com/office/drawing/2010/main" val="0"/>
              </a:ext>
            </a:extLst>
          </a:blip>
          <a:stretch>
            <a:fillRect/>
          </a:stretch>
        </p:blipFill>
        <p:spPr>
          <a:xfrm>
            <a:off x="539552" y="2079790"/>
            <a:ext cx="7926606" cy="4516768"/>
          </a:xfrm>
          <a:prstGeom prst="rect">
            <a:avLst/>
          </a:prstGeom>
        </p:spPr>
      </p:pic>
    </p:spTree>
    <p:extLst>
      <p:ext uri="{BB962C8B-B14F-4D97-AF65-F5344CB8AC3E}">
        <p14:creationId xmlns="" xmlns:p14="http://schemas.microsoft.com/office/powerpoint/2010/main" val="38856856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idx="4294967295"/>
          </p:nvPr>
        </p:nvSpPr>
        <p:spPr/>
        <p:txBody>
          <a:bodyPr/>
          <a:lstStyle/>
          <a:p>
            <a:pPr eaLnBrk="1" hangingPunct="1"/>
            <a:r>
              <a:rPr lang="en-US" dirty="0" smtClean="0"/>
              <a:t>Multiple attenuation</a:t>
            </a:r>
          </a:p>
        </p:txBody>
      </p:sp>
      <p:sp>
        <p:nvSpPr>
          <p:cNvPr id="37892" name="Rectangle 4"/>
          <p:cNvSpPr>
            <a:spLocks noChangeArrowheads="1"/>
          </p:cNvSpPr>
          <p:nvPr/>
        </p:nvSpPr>
        <p:spPr bwMode="auto">
          <a:xfrm>
            <a:off x="468313" y="1052736"/>
            <a:ext cx="8280400" cy="1079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FFCC00"/>
              </a:buClr>
              <a:buSzPct val="70000"/>
              <a:buFontTx/>
              <a:buBlip>
                <a:blip r:embed="rId3"/>
              </a:buBlip>
            </a:pPr>
            <a:r>
              <a:rPr lang="pt-BR" sz="2800" dirty="0">
                <a:solidFill>
                  <a:srgbClr val="FFFFFF"/>
                </a:solidFill>
                <a:effectLst>
                  <a:outerShdw blurRad="38100" dist="38100" dir="2700000" algn="tl">
                    <a:srgbClr val="000000"/>
                  </a:outerShdw>
                </a:effectLst>
              </a:rPr>
              <a:t>Free surface multiple attenuation</a:t>
            </a:r>
            <a:endParaRPr lang="en-US" sz="2800" dirty="0">
              <a:solidFill>
                <a:srgbClr val="FFFFFF"/>
              </a:solidFill>
              <a:effectLst>
                <a:outerShdw blurRad="38100" dist="38100" dir="2700000" algn="tl">
                  <a:srgbClr val="000000"/>
                </a:outerShdw>
              </a:effectLst>
            </a:endParaRPr>
          </a:p>
          <a:p>
            <a:pPr marL="742950" lvl="1" indent="-285750" fontAlgn="base">
              <a:spcBef>
                <a:spcPct val="20000"/>
              </a:spcBef>
              <a:spcAft>
                <a:spcPct val="0"/>
              </a:spcAft>
              <a:buClr>
                <a:srgbClr val="A886E0"/>
              </a:buClr>
              <a:buSzPct val="70000"/>
              <a:buFontTx/>
              <a:buBlip>
                <a:blip r:embed="rId3"/>
              </a:buBlip>
            </a:pPr>
            <a:r>
              <a:rPr lang="pt-BR" sz="2400" dirty="0">
                <a:solidFill>
                  <a:srgbClr val="FFFFFF"/>
                </a:solidFill>
                <a:effectLst>
                  <a:outerShdw blurRad="38100" dist="38100" dir="2700000" algn="tl">
                    <a:srgbClr val="000000"/>
                  </a:outerShdw>
                </a:effectLst>
              </a:rPr>
              <a:t>Stack after free surface multiple removal</a:t>
            </a:r>
            <a:endParaRPr lang="en-US" sz="2400" dirty="0">
              <a:solidFill>
                <a:srgbClr val="FFFFFF"/>
              </a:solidFill>
              <a:effectLst>
                <a:outerShdw blurRad="38100" dist="38100" dir="2700000" algn="tl">
                  <a:srgbClr val="000000"/>
                </a:outerShdw>
              </a:effectLst>
            </a:endParaRPr>
          </a:p>
        </p:txBody>
      </p:sp>
      <p:sp>
        <p:nvSpPr>
          <p:cNvPr id="12" name="Rectangle 11"/>
          <p:cNvSpPr/>
          <p:nvPr/>
        </p:nvSpPr>
        <p:spPr>
          <a:xfrm>
            <a:off x="468313" y="1988046"/>
            <a:ext cx="8064127" cy="4680520"/>
          </a:xfrm>
          <a:prstGeom prst="rect">
            <a:avLst/>
          </a:prstGeom>
          <a:solidFill>
            <a:schemeClr val="tx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pic>
        <p:nvPicPr>
          <p:cNvPr id="3" name="Picture 2"/>
          <p:cNvPicPr>
            <a:picLocks/>
          </p:cNvPicPr>
          <p:nvPr/>
        </p:nvPicPr>
        <p:blipFill>
          <a:blip r:embed="rId4" cstate="print">
            <a:extLst>
              <a:ext uri="{28A0092B-C50C-407E-A947-70E740481C1C}">
                <a14:useLocalDpi xmlns="" xmlns:a14="http://schemas.microsoft.com/office/drawing/2010/main" val="0"/>
              </a:ext>
            </a:extLst>
          </a:blip>
          <a:stretch>
            <a:fillRect/>
          </a:stretch>
        </p:blipFill>
        <p:spPr>
          <a:xfrm>
            <a:off x="540376" y="2076038"/>
            <a:ext cx="7920000" cy="4516768"/>
          </a:xfrm>
          <a:prstGeom prst="rect">
            <a:avLst/>
          </a:prstGeom>
        </p:spPr>
      </p:pic>
    </p:spTree>
    <p:extLst>
      <p:ext uri="{BB962C8B-B14F-4D97-AF65-F5344CB8AC3E}">
        <p14:creationId xmlns="" xmlns:p14="http://schemas.microsoft.com/office/powerpoint/2010/main" val="598105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52400"/>
            <a:ext cx="8229600" cy="1143000"/>
          </a:xfrm>
        </p:spPr>
        <p:txBody>
          <a:bodyPr>
            <a:normAutofit/>
          </a:bodyPr>
          <a:lstStyle/>
          <a:p>
            <a:pPr eaLnBrk="1" hangingPunct="1"/>
            <a:r>
              <a:rPr lang="en-US" altLang="zh-CN" sz="4000" b="1" dirty="0" smtClean="0">
                <a:solidFill>
                  <a:srgbClr val="0000FF"/>
                </a:solidFill>
              </a:rPr>
              <a:t>Seismic E&amp;P challenges</a:t>
            </a:r>
          </a:p>
        </p:txBody>
      </p:sp>
      <p:sp>
        <p:nvSpPr>
          <p:cNvPr id="34819" name="Rectangle 3"/>
          <p:cNvSpPr>
            <a:spLocks noGrp="1" noChangeArrowheads="1"/>
          </p:cNvSpPr>
          <p:nvPr>
            <p:ph idx="1"/>
          </p:nvPr>
        </p:nvSpPr>
        <p:spPr>
          <a:xfrm>
            <a:off x="228600" y="1600200"/>
            <a:ext cx="8763000" cy="3124200"/>
          </a:xfrm>
        </p:spPr>
        <p:txBody>
          <a:bodyPr>
            <a:normAutofit/>
          </a:bodyPr>
          <a:lstStyle/>
          <a:p>
            <a:pPr marL="533400" indent="-533400" eaLnBrk="1" hangingPunct="1">
              <a:buFont typeface="Wingdings" pitchFamily="2" charset="2"/>
              <a:buChar char="p"/>
            </a:pPr>
            <a:r>
              <a:rPr lang="en-US" altLang="zh-CN" sz="2800" b="1" dirty="0" smtClean="0">
                <a:solidFill>
                  <a:srgbClr val="FF0000"/>
                </a:solidFill>
              </a:rPr>
              <a:t> Among assumptions:</a:t>
            </a:r>
            <a:r>
              <a:rPr lang="en-US" altLang="zh-CN" sz="2800" dirty="0" smtClean="0"/>
              <a:t> </a:t>
            </a:r>
          </a:p>
          <a:p>
            <a:pPr marL="914400">
              <a:buFont typeface="Wingdings" pitchFamily="2" charset="2"/>
              <a:buChar char="Ø"/>
            </a:pPr>
            <a:r>
              <a:rPr lang="en-US" altLang="zh-CN" sz="2800" b="1" dirty="0" smtClean="0">
                <a:solidFill>
                  <a:srgbClr val="0000FF"/>
                </a:solidFill>
              </a:rPr>
              <a:t>  acquisition</a:t>
            </a:r>
          </a:p>
          <a:p>
            <a:pPr marL="914400">
              <a:buFont typeface="Wingdings" pitchFamily="2" charset="2"/>
              <a:buChar char="Ø"/>
            </a:pPr>
            <a:r>
              <a:rPr lang="en-US" altLang="zh-CN" sz="2800" b="1" dirty="0" smtClean="0">
                <a:solidFill>
                  <a:srgbClr val="0000FF"/>
                </a:solidFill>
              </a:rPr>
              <a:t>  compute power</a:t>
            </a:r>
          </a:p>
          <a:p>
            <a:pPr marL="914400">
              <a:buFont typeface="Wingdings" pitchFamily="2" charset="2"/>
              <a:buChar char="Ø"/>
            </a:pPr>
            <a:r>
              <a:rPr lang="en-US" altLang="zh-CN" sz="2800" b="1" dirty="0" smtClean="0">
                <a:solidFill>
                  <a:srgbClr val="0000FF"/>
                </a:solidFill>
              </a:rPr>
              <a:t>  innate algorithmic </a:t>
            </a:r>
          </a:p>
          <a:p>
            <a:pPr marL="914400">
              <a:buFont typeface="Wingdings" pitchFamily="2" charset="2"/>
              <a:buNone/>
            </a:pPr>
            <a:r>
              <a:rPr lang="en-US" altLang="zh-CN" sz="2800" b="1" dirty="0" smtClean="0">
                <a:solidFill>
                  <a:srgbClr val="0000FF"/>
                </a:solidFill>
              </a:rPr>
              <a:t>      assumptions/requirements</a:t>
            </a:r>
            <a:endParaRPr lang="en-US" altLang="zh-CN" sz="2800" dirty="0" smtClean="0"/>
          </a:p>
        </p:txBody>
      </p:sp>
      <p:sp>
        <p:nvSpPr>
          <p:cNvPr id="34820" name="Line 4"/>
          <p:cNvSpPr>
            <a:spLocks noChangeShapeType="1"/>
          </p:cNvSpPr>
          <p:nvPr/>
        </p:nvSpPr>
        <p:spPr bwMode="auto">
          <a:xfrm>
            <a:off x="0" y="1219200"/>
            <a:ext cx="9144000" cy="0"/>
          </a:xfrm>
          <a:prstGeom prst="line">
            <a:avLst/>
          </a:prstGeom>
          <a:noFill/>
          <a:ln w="38100">
            <a:solidFill>
              <a:srgbClr val="99CCFF"/>
            </a:solidFill>
            <a:round/>
            <a:headEnd/>
            <a:tailEnd/>
          </a:ln>
        </p:spPr>
        <p:txBody>
          <a:bodyPr/>
          <a:lstStyle/>
          <a:p>
            <a:endParaRPr lang="en-US">
              <a:solidFill>
                <a:prstClr val="black"/>
              </a:solidFill>
            </a:endParaRPr>
          </a:p>
        </p:txBody>
      </p:sp>
      <p:sp>
        <p:nvSpPr>
          <p:cNvPr id="34821" name="Line 5"/>
          <p:cNvSpPr>
            <a:spLocks noChangeShapeType="1"/>
          </p:cNvSpPr>
          <p:nvPr/>
        </p:nvSpPr>
        <p:spPr bwMode="auto">
          <a:xfrm flipV="1">
            <a:off x="685800" y="0"/>
            <a:ext cx="0" cy="6858000"/>
          </a:xfrm>
          <a:prstGeom prst="line">
            <a:avLst/>
          </a:prstGeom>
          <a:noFill/>
          <a:ln w="38100">
            <a:solidFill>
              <a:srgbClr val="FFFF99"/>
            </a:solidFill>
            <a:round/>
            <a:headEnd/>
            <a:tailEnd/>
          </a:ln>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1E7C61A1-5810-4345-8EB4-4B8C44B875C2}"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 xmlns:p14="http://schemas.microsoft.com/office/powerpoint/2010/main" val="32995477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idx="4294967295"/>
          </p:nvPr>
        </p:nvSpPr>
        <p:spPr/>
        <p:txBody>
          <a:bodyPr/>
          <a:lstStyle/>
          <a:p>
            <a:pPr eaLnBrk="1" hangingPunct="1"/>
            <a:r>
              <a:rPr lang="en-US" dirty="0" smtClean="0"/>
              <a:t>Multiple attenuation</a:t>
            </a:r>
          </a:p>
        </p:txBody>
      </p:sp>
      <p:sp>
        <p:nvSpPr>
          <p:cNvPr id="37892" name="Rectangle 4"/>
          <p:cNvSpPr>
            <a:spLocks noChangeArrowheads="1"/>
          </p:cNvSpPr>
          <p:nvPr/>
        </p:nvSpPr>
        <p:spPr bwMode="auto">
          <a:xfrm>
            <a:off x="468313" y="1052736"/>
            <a:ext cx="8280400" cy="1079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FFCC00"/>
              </a:buClr>
              <a:buSzPct val="70000"/>
              <a:buFontTx/>
              <a:buBlip>
                <a:blip r:embed="rId3"/>
              </a:buBlip>
            </a:pPr>
            <a:r>
              <a:rPr lang="pt-BR" sz="2800" dirty="0">
                <a:solidFill>
                  <a:srgbClr val="FFFFFF"/>
                </a:solidFill>
                <a:effectLst>
                  <a:outerShdw blurRad="38100" dist="38100" dir="2700000" algn="tl">
                    <a:srgbClr val="000000"/>
                  </a:outerShdw>
                </a:effectLst>
              </a:rPr>
              <a:t>Internal multiple attenuation</a:t>
            </a:r>
            <a:endParaRPr lang="en-US" sz="2800" dirty="0">
              <a:solidFill>
                <a:srgbClr val="FFFFFF"/>
              </a:solidFill>
              <a:effectLst>
                <a:outerShdw blurRad="38100" dist="38100" dir="2700000" algn="tl">
                  <a:srgbClr val="000000"/>
                </a:outerShdw>
              </a:effectLst>
            </a:endParaRPr>
          </a:p>
          <a:p>
            <a:pPr marL="742950" lvl="1" indent="-285750" fontAlgn="base">
              <a:spcBef>
                <a:spcPct val="20000"/>
              </a:spcBef>
              <a:spcAft>
                <a:spcPct val="0"/>
              </a:spcAft>
              <a:buClr>
                <a:srgbClr val="A886E0"/>
              </a:buClr>
              <a:buSzPct val="70000"/>
              <a:buFontTx/>
              <a:buBlip>
                <a:blip r:embed="rId3"/>
              </a:buBlip>
            </a:pPr>
            <a:r>
              <a:rPr lang="pt-BR" sz="2400" dirty="0">
                <a:solidFill>
                  <a:srgbClr val="FFFFFF"/>
                </a:solidFill>
                <a:effectLst>
                  <a:outerShdw blurRad="38100" dist="38100" dir="2700000" algn="tl">
                    <a:srgbClr val="000000"/>
                  </a:outerShdw>
                </a:effectLst>
              </a:rPr>
              <a:t>The internal multiple high computer cost process</a:t>
            </a:r>
            <a:endParaRPr lang="en-US" sz="2400" dirty="0">
              <a:solidFill>
                <a:srgbClr val="FFFFFF"/>
              </a:solidFill>
              <a:effectLst>
                <a:outerShdw blurRad="38100" dist="38100" dir="2700000" algn="tl">
                  <a:srgbClr val="000000"/>
                </a:outerShdw>
              </a:effectLst>
            </a:endParaRPr>
          </a:p>
        </p:txBody>
      </p:sp>
      <p:sp>
        <p:nvSpPr>
          <p:cNvPr id="12" name="Rectangle 11"/>
          <p:cNvSpPr/>
          <p:nvPr/>
        </p:nvSpPr>
        <p:spPr>
          <a:xfrm>
            <a:off x="468313" y="1988046"/>
            <a:ext cx="8064127" cy="4680520"/>
          </a:xfrm>
          <a:prstGeom prst="rect">
            <a:avLst/>
          </a:prstGeom>
          <a:solidFill>
            <a:schemeClr val="tx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pic>
        <p:nvPicPr>
          <p:cNvPr id="3" name="Picture 2"/>
          <p:cNvPicPr>
            <a:picLocks/>
          </p:cNvPicPr>
          <p:nvPr/>
        </p:nvPicPr>
        <p:blipFill>
          <a:blip r:embed="rId4" cstate="print">
            <a:extLst>
              <a:ext uri="{28A0092B-C50C-407E-A947-70E740481C1C}">
                <a14:useLocalDpi xmlns="" xmlns:a14="http://schemas.microsoft.com/office/drawing/2010/main" val="0"/>
              </a:ext>
            </a:extLst>
          </a:blip>
          <a:stretch>
            <a:fillRect/>
          </a:stretch>
        </p:blipFill>
        <p:spPr>
          <a:xfrm>
            <a:off x="540376" y="2076038"/>
            <a:ext cx="7920000" cy="4516768"/>
          </a:xfrm>
          <a:prstGeom prst="rect">
            <a:avLst/>
          </a:prstGeom>
        </p:spPr>
      </p:pic>
      <p:sp>
        <p:nvSpPr>
          <p:cNvPr id="6" name="Rectangle 5"/>
          <p:cNvSpPr/>
          <p:nvPr/>
        </p:nvSpPr>
        <p:spPr>
          <a:xfrm>
            <a:off x="6553199" y="2204070"/>
            <a:ext cx="827113" cy="33843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grpSp>
        <p:nvGrpSpPr>
          <p:cNvPr id="2" name="Group 18"/>
          <p:cNvGrpSpPr/>
          <p:nvPr/>
        </p:nvGrpSpPr>
        <p:grpSpPr>
          <a:xfrm>
            <a:off x="899592" y="1987773"/>
            <a:ext cx="6480722" cy="4681538"/>
            <a:chOff x="899592" y="2060575"/>
            <a:chExt cx="6480722" cy="4681538"/>
          </a:xfrm>
        </p:grpSpPr>
        <p:grpSp>
          <p:nvGrpSpPr>
            <p:cNvPr id="4" name="Group 8"/>
            <p:cNvGrpSpPr/>
            <p:nvPr/>
          </p:nvGrpSpPr>
          <p:grpSpPr>
            <a:xfrm>
              <a:off x="899592" y="2060575"/>
              <a:ext cx="4464496" cy="4681538"/>
              <a:chOff x="2123728" y="2060575"/>
              <a:chExt cx="4464496" cy="4681538"/>
            </a:xfrm>
          </p:grpSpPr>
          <p:sp>
            <p:nvSpPr>
              <p:cNvPr id="10" name="Rectangle 9"/>
              <p:cNvSpPr/>
              <p:nvPr/>
            </p:nvSpPr>
            <p:spPr>
              <a:xfrm>
                <a:off x="2123728" y="2060575"/>
                <a:ext cx="4464496" cy="46815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pic>
            <p:nvPicPr>
              <p:cNvPr id="11" name="Picture 10"/>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221696" y="2073151"/>
                <a:ext cx="4268807" cy="4632110"/>
              </a:xfrm>
              <a:prstGeom prst="rect">
                <a:avLst/>
              </a:prstGeom>
            </p:spPr>
          </p:pic>
        </p:grpSp>
        <p:cxnSp>
          <p:nvCxnSpPr>
            <p:cNvPr id="7" name="Straight Connector 6"/>
            <p:cNvCxnSpPr/>
            <p:nvPr/>
          </p:nvCxnSpPr>
          <p:spPr>
            <a:xfrm flipH="1">
              <a:off x="5364088" y="5661248"/>
              <a:ext cx="1189112" cy="288032"/>
            </a:xfrm>
            <a:prstGeom prst="line">
              <a:avLst/>
            </a:prstGeom>
            <a:noFill/>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p:nvPr/>
          </p:nvCxnSpPr>
          <p:spPr>
            <a:xfrm flipH="1">
              <a:off x="5364088" y="5661248"/>
              <a:ext cx="2016225" cy="1080865"/>
            </a:xfrm>
            <a:prstGeom prst="line">
              <a:avLst/>
            </a:prstGeom>
            <a:noFill/>
          </p:spPr>
          <p:style>
            <a:lnRef idx="2">
              <a:schemeClr val="accent1">
                <a:shade val="50000"/>
              </a:schemeClr>
            </a:lnRef>
            <a:fillRef idx="1">
              <a:schemeClr val="accent1"/>
            </a:fillRef>
            <a:effectRef idx="0">
              <a:schemeClr val="accent1"/>
            </a:effectRef>
            <a:fontRef idx="minor">
              <a:schemeClr val="lt1"/>
            </a:fontRef>
          </p:style>
        </p:cxnSp>
        <p:cxnSp>
          <p:nvCxnSpPr>
            <p:cNvPr id="18" name="Straight Connector 17"/>
            <p:cNvCxnSpPr/>
            <p:nvPr/>
          </p:nvCxnSpPr>
          <p:spPr>
            <a:xfrm flipH="1" flipV="1">
              <a:off x="5364088" y="2205038"/>
              <a:ext cx="1189112" cy="71834"/>
            </a:xfrm>
            <a:prstGeom prst="line">
              <a:avLst/>
            </a:prstGeom>
            <a:noFill/>
          </p:spPr>
          <p:style>
            <a:lnRef idx="2">
              <a:schemeClr val="accent1">
                <a:shade val="50000"/>
              </a:schemeClr>
            </a:lnRef>
            <a:fillRef idx="1">
              <a:schemeClr val="accent1"/>
            </a:fillRef>
            <a:effectRef idx="0">
              <a:schemeClr val="accent1"/>
            </a:effectRef>
            <a:fontRef idx="minor">
              <a:schemeClr val="lt1"/>
            </a:fontRef>
          </p:style>
        </p:cxnSp>
        <p:cxnSp>
          <p:nvCxnSpPr>
            <p:cNvPr id="20" name="Straight Connector 19"/>
            <p:cNvCxnSpPr/>
            <p:nvPr/>
          </p:nvCxnSpPr>
          <p:spPr>
            <a:xfrm flipH="1" flipV="1">
              <a:off x="5364088" y="2060848"/>
              <a:ext cx="2016226" cy="216024"/>
            </a:xfrm>
            <a:prstGeom prst="line">
              <a:avLst/>
            </a:prstGeom>
            <a:noFill/>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 xmlns:p14="http://schemas.microsoft.com/office/powerpoint/2010/main" val="180576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724128" y="2060054"/>
            <a:ext cx="2951559" cy="4608511"/>
          </a:xfrm>
          <a:prstGeom prst="rect">
            <a:avLst/>
          </a:prstGeom>
          <a:solidFill>
            <a:schemeClr val="tx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37890" name="Rectangle 2"/>
          <p:cNvSpPr>
            <a:spLocks noGrp="1" noRot="1" noChangeArrowheads="1"/>
          </p:cNvSpPr>
          <p:nvPr>
            <p:ph type="title" idx="4294967295"/>
          </p:nvPr>
        </p:nvSpPr>
        <p:spPr/>
        <p:txBody>
          <a:bodyPr/>
          <a:lstStyle/>
          <a:p>
            <a:pPr eaLnBrk="1" hangingPunct="1"/>
            <a:r>
              <a:rPr lang="en-US" dirty="0" smtClean="0"/>
              <a:t>Multiple attenuation</a:t>
            </a:r>
          </a:p>
        </p:txBody>
      </p:sp>
      <p:sp>
        <p:nvSpPr>
          <p:cNvPr id="37892" name="Rectangle 4"/>
          <p:cNvSpPr>
            <a:spLocks noChangeArrowheads="1"/>
          </p:cNvSpPr>
          <p:nvPr/>
        </p:nvSpPr>
        <p:spPr bwMode="auto">
          <a:xfrm>
            <a:off x="468313" y="1052736"/>
            <a:ext cx="8280400" cy="1079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FFCC00"/>
              </a:buClr>
              <a:buSzPct val="70000"/>
              <a:buFontTx/>
              <a:buBlip>
                <a:blip r:embed="rId3"/>
              </a:buBlip>
            </a:pPr>
            <a:r>
              <a:rPr lang="pt-BR" sz="2800" dirty="0">
                <a:solidFill>
                  <a:srgbClr val="FFFFFF"/>
                </a:solidFill>
                <a:effectLst>
                  <a:outerShdw blurRad="38100" dist="38100" dir="2700000" algn="tl">
                    <a:srgbClr val="000000"/>
                  </a:outerShdw>
                </a:effectLst>
              </a:rPr>
              <a:t>Internal multiple attenuation</a:t>
            </a:r>
            <a:endParaRPr lang="en-US" sz="2800" dirty="0">
              <a:solidFill>
                <a:srgbClr val="FFFFFF"/>
              </a:solidFill>
              <a:effectLst>
                <a:outerShdw blurRad="38100" dist="38100" dir="2700000" algn="tl">
                  <a:srgbClr val="000000"/>
                </a:outerShdw>
              </a:effectLst>
            </a:endParaRPr>
          </a:p>
          <a:p>
            <a:pPr marL="742950" lvl="1" indent="-285750" fontAlgn="base">
              <a:spcBef>
                <a:spcPct val="20000"/>
              </a:spcBef>
              <a:spcAft>
                <a:spcPct val="0"/>
              </a:spcAft>
              <a:buClr>
                <a:srgbClr val="A886E0"/>
              </a:buClr>
              <a:buSzPct val="70000"/>
              <a:buFontTx/>
              <a:buBlip>
                <a:blip r:embed="rId3"/>
              </a:buBlip>
            </a:pPr>
            <a:r>
              <a:rPr lang="pt-BR" sz="2400" dirty="0">
                <a:solidFill>
                  <a:srgbClr val="FFFFFF"/>
                </a:solidFill>
                <a:effectLst>
                  <a:outerShdw blurRad="38100" dist="38100" dir="2700000" algn="tl">
                    <a:srgbClr val="000000"/>
                  </a:outerShdw>
                </a:effectLst>
              </a:rPr>
              <a:t>Multiple prediction</a:t>
            </a:r>
            <a:endParaRPr lang="en-US" sz="2400" dirty="0">
              <a:solidFill>
                <a:srgbClr val="FFFFFF"/>
              </a:solidFill>
              <a:effectLst>
                <a:outerShdw blurRad="38100" dist="38100" dir="2700000" algn="tl">
                  <a:srgbClr val="000000"/>
                </a:outerShdw>
              </a:effectLst>
            </a:endParaRPr>
          </a:p>
        </p:txBody>
      </p:sp>
      <p:sp>
        <p:nvSpPr>
          <p:cNvPr id="9" name="Rectangle 8"/>
          <p:cNvSpPr/>
          <p:nvPr/>
        </p:nvSpPr>
        <p:spPr>
          <a:xfrm>
            <a:off x="468313" y="2060054"/>
            <a:ext cx="2951559" cy="4608511"/>
          </a:xfrm>
          <a:prstGeom prst="rect">
            <a:avLst/>
          </a:prstGeom>
          <a:solidFill>
            <a:schemeClr val="tx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10" name="TextBox 9"/>
          <p:cNvSpPr txBox="1"/>
          <p:nvPr/>
        </p:nvSpPr>
        <p:spPr>
          <a:xfrm>
            <a:off x="3718438" y="2492102"/>
            <a:ext cx="1213602" cy="369332"/>
          </a:xfrm>
          <a:prstGeom prst="rect">
            <a:avLst/>
          </a:prstGeom>
          <a:noFill/>
        </p:spPr>
        <p:txBody>
          <a:bodyPr wrap="none" rtlCol="0">
            <a:spAutoFit/>
          </a:bodyPr>
          <a:lstStyle/>
          <a:p>
            <a:pPr fontAlgn="base">
              <a:spcBef>
                <a:spcPct val="0"/>
              </a:spcBef>
              <a:spcAft>
                <a:spcPct val="0"/>
              </a:spcAft>
            </a:pPr>
            <a:r>
              <a:rPr lang="pt-BR" dirty="0">
                <a:solidFill>
                  <a:srgbClr val="FFFFFF"/>
                </a:solidFill>
              </a:rPr>
              <a:t>Shot gather</a:t>
            </a:r>
          </a:p>
        </p:txBody>
      </p:sp>
      <p:sp>
        <p:nvSpPr>
          <p:cNvPr id="15" name="TextBox 14"/>
          <p:cNvSpPr txBox="1"/>
          <p:nvPr/>
        </p:nvSpPr>
        <p:spPr>
          <a:xfrm>
            <a:off x="3419872" y="4942115"/>
            <a:ext cx="2313005" cy="646331"/>
          </a:xfrm>
          <a:prstGeom prst="rect">
            <a:avLst/>
          </a:prstGeom>
          <a:noFill/>
        </p:spPr>
        <p:txBody>
          <a:bodyPr wrap="none" rtlCol="0">
            <a:spAutoFit/>
          </a:bodyPr>
          <a:lstStyle/>
          <a:p>
            <a:pPr algn="ctr" fontAlgn="base">
              <a:spcBef>
                <a:spcPct val="0"/>
              </a:spcBef>
              <a:spcAft>
                <a:spcPct val="0"/>
              </a:spcAft>
            </a:pPr>
            <a:r>
              <a:rPr lang="pt-BR" dirty="0">
                <a:solidFill>
                  <a:srgbClr val="FFFFFF"/>
                </a:solidFill>
              </a:rPr>
              <a:t>Corresponding multiple</a:t>
            </a:r>
          </a:p>
          <a:p>
            <a:pPr algn="ctr" fontAlgn="base">
              <a:spcBef>
                <a:spcPct val="0"/>
              </a:spcBef>
              <a:spcAft>
                <a:spcPct val="0"/>
              </a:spcAft>
            </a:pPr>
            <a:r>
              <a:rPr lang="pt-BR" dirty="0">
                <a:solidFill>
                  <a:srgbClr val="FFFFFF"/>
                </a:solidFill>
              </a:rPr>
              <a:t>prediction</a:t>
            </a:r>
          </a:p>
        </p:txBody>
      </p:sp>
      <p:sp>
        <p:nvSpPr>
          <p:cNvPr id="18" name="Bent Arrow 17"/>
          <p:cNvSpPr/>
          <p:nvPr/>
        </p:nvSpPr>
        <p:spPr>
          <a:xfrm rot="10800000">
            <a:off x="3496253" y="2861434"/>
            <a:ext cx="720080" cy="743223"/>
          </a:xfrm>
          <a:prstGeom prst="bentArrow">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20" name="Bent Arrow 19"/>
          <p:cNvSpPr/>
          <p:nvPr/>
        </p:nvSpPr>
        <p:spPr>
          <a:xfrm>
            <a:off x="4932040" y="4198892"/>
            <a:ext cx="720080" cy="743223"/>
          </a:xfrm>
          <a:prstGeom prst="bentArrow">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2" name="Picture 1"/>
          <p:cNvPicPr>
            <a:picLocks/>
          </p:cNvPicPr>
          <p:nvPr/>
        </p:nvPicPr>
        <p:blipFill>
          <a:blip r:embed="rId4" cstate="print">
            <a:extLst>
              <a:ext uri="{28A0092B-C50C-407E-A947-70E740481C1C}">
                <a14:useLocalDpi xmlns="" xmlns:a14="http://schemas.microsoft.com/office/drawing/2010/main" val="0"/>
              </a:ext>
            </a:extLst>
          </a:blip>
          <a:stretch>
            <a:fillRect/>
          </a:stretch>
        </p:blipFill>
        <p:spPr>
          <a:xfrm>
            <a:off x="537564" y="2132236"/>
            <a:ext cx="2813056" cy="4506733"/>
          </a:xfrm>
          <a:prstGeom prst="rect">
            <a:avLst/>
          </a:prstGeom>
        </p:spPr>
      </p:pic>
      <p:pic>
        <p:nvPicPr>
          <p:cNvPr id="3" name="Picture 2"/>
          <p:cNvPicPr>
            <a:picLocks/>
          </p:cNvPicPr>
          <p:nvPr/>
        </p:nvPicPr>
        <p:blipFill>
          <a:blip r:embed="rId5" cstate="print">
            <a:extLst>
              <a:ext uri="{28A0092B-C50C-407E-A947-70E740481C1C}">
                <a14:useLocalDpi xmlns="" xmlns:a14="http://schemas.microsoft.com/office/drawing/2010/main" val="0"/>
              </a:ext>
            </a:extLst>
          </a:blip>
          <a:stretch>
            <a:fillRect/>
          </a:stretch>
        </p:blipFill>
        <p:spPr>
          <a:xfrm>
            <a:off x="5798841" y="2128705"/>
            <a:ext cx="2802132" cy="4513592"/>
          </a:xfrm>
          <a:prstGeom prst="rect">
            <a:avLst/>
          </a:prstGeom>
        </p:spPr>
      </p:pic>
    </p:spTree>
    <p:extLst>
      <p:ext uri="{BB962C8B-B14F-4D97-AF65-F5344CB8AC3E}">
        <p14:creationId xmlns="" xmlns:p14="http://schemas.microsoft.com/office/powerpoint/2010/main" val="15348540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lstStyle/>
          <a:p>
            <a:pPr eaLnBrk="1" hangingPunct="1">
              <a:defRPr/>
            </a:pPr>
            <a:r>
              <a:rPr lang="en-US" dirty="0" smtClean="0"/>
              <a:t>Multiple attenuation</a:t>
            </a:r>
          </a:p>
        </p:txBody>
      </p:sp>
      <p:sp>
        <p:nvSpPr>
          <p:cNvPr id="39939" name="Rectangle 3"/>
          <p:cNvSpPr>
            <a:spLocks noChangeArrowheads="1"/>
          </p:cNvSpPr>
          <p:nvPr/>
        </p:nvSpPr>
        <p:spPr bwMode="auto">
          <a:xfrm>
            <a:off x="468313" y="1052736"/>
            <a:ext cx="8280400" cy="13668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FFCC00"/>
              </a:buClr>
              <a:buSzPct val="70000"/>
              <a:buFontTx/>
              <a:buBlip>
                <a:blip r:embed="rId3"/>
              </a:buBlip>
              <a:defRPr/>
            </a:pPr>
            <a:r>
              <a:rPr lang="en-US" sz="2800" dirty="0">
                <a:solidFill>
                  <a:srgbClr val="FFFFFF"/>
                </a:solidFill>
                <a:effectLst>
                  <a:outerShdw blurRad="38100" dist="38100" dir="2700000" algn="tl">
                    <a:srgbClr val="000000"/>
                  </a:outerShdw>
                </a:effectLst>
              </a:rPr>
              <a:t>Internal multiple attenuation results </a:t>
            </a:r>
          </a:p>
          <a:p>
            <a:pPr marL="742950" lvl="1" indent="-285750" fontAlgn="base">
              <a:spcBef>
                <a:spcPct val="20000"/>
              </a:spcBef>
              <a:spcAft>
                <a:spcPct val="0"/>
              </a:spcAft>
              <a:buClr>
                <a:srgbClr val="A886E0"/>
              </a:buClr>
              <a:buSzPct val="70000"/>
              <a:buFontTx/>
              <a:buBlip>
                <a:blip r:embed="rId3"/>
              </a:buBlip>
              <a:defRPr/>
            </a:pPr>
            <a:r>
              <a:rPr lang="en-US" sz="2400" dirty="0">
                <a:solidFill>
                  <a:srgbClr val="FFFFFF"/>
                </a:solidFill>
                <a:effectLst>
                  <a:outerShdw blurRad="38100" dist="38100" dir="2700000" algn="tl">
                    <a:srgbClr val="000000"/>
                  </a:outerShdw>
                </a:effectLst>
              </a:rPr>
              <a:t>Stacked section used to test the internal multiple code</a:t>
            </a:r>
          </a:p>
          <a:p>
            <a:pPr marL="742950" lvl="1" indent="-285750" fontAlgn="base">
              <a:spcBef>
                <a:spcPct val="20000"/>
              </a:spcBef>
              <a:spcAft>
                <a:spcPct val="0"/>
              </a:spcAft>
              <a:buClr>
                <a:srgbClr val="A886E0"/>
              </a:buClr>
              <a:buSzPct val="70000"/>
              <a:buFont typeface="Wingdings" pitchFamily="2" charset="2"/>
              <a:buChar char="n"/>
              <a:defRPr/>
            </a:pPr>
            <a:endParaRPr lang="en-US" sz="2400" dirty="0">
              <a:solidFill>
                <a:srgbClr val="FFFFFF"/>
              </a:solidFill>
              <a:effectLst>
                <a:outerShdw blurRad="38100" dist="38100" dir="2700000" algn="tl">
                  <a:srgbClr val="000000"/>
                </a:outerShdw>
              </a:effectLst>
            </a:endParaRPr>
          </a:p>
        </p:txBody>
      </p:sp>
      <p:grpSp>
        <p:nvGrpSpPr>
          <p:cNvPr id="3" name="Group 2"/>
          <p:cNvGrpSpPr/>
          <p:nvPr/>
        </p:nvGrpSpPr>
        <p:grpSpPr>
          <a:xfrm>
            <a:off x="2123728" y="1987773"/>
            <a:ext cx="4464496" cy="4681538"/>
            <a:chOff x="2123728" y="2060575"/>
            <a:chExt cx="4464496" cy="4681538"/>
          </a:xfrm>
        </p:grpSpPr>
        <p:sp>
          <p:nvSpPr>
            <p:cNvPr id="7" name="Rectangle 6"/>
            <p:cNvSpPr/>
            <p:nvPr/>
          </p:nvSpPr>
          <p:spPr>
            <a:xfrm>
              <a:off x="2123728" y="2060575"/>
              <a:ext cx="4464496" cy="46815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pic>
          <p:nvPicPr>
            <p:cNvPr id="2" name="Picture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221696" y="2073151"/>
              <a:ext cx="4268807" cy="4632110"/>
            </a:xfrm>
            <a:prstGeom prst="rect">
              <a:avLst/>
            </a:prstGeom>
          </p:spPr>
        </p:pic>
      </p:grpSp>
    </p:spTree>
    <p:extLst>
      <p:ext uri="{BB962C8B-B14F-4D97-AF65-F5344CB8AC3E}">
        <p14:creationId xmlns="" xmlns:p14="http://schemas.microsoft.com/office/powerpoint/2010/main" val="155541586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71550" y="1987822"/>
            <a:ext cx="6769100" cy="46815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39938" name="Rectangle 2"/>
          <p:cNvSpPr>
            <a:spLocks noGrp="1" noRot="1" noChangeArrowheads="1"/>
          </p:cNvSpPr>
          <p:nvPr>
            <p:ph type="title"/>
          </p:nvPr>
        </p:nvSpPr>
        <p:spPr/>
        <p:txBody>
          <a:bodyPr/>
          <a:lstStyle/>
          <a:p>
            <a:pPr eaLnBrk="1" hangingPunct="1">
              <a:defRPr/>
            </a:pPr>
            <a:r>
              <a:rPr lang="en-US" dirty="0" smtClean="0"/>
              <a:t>Multiple attenuation</a:t>
            </a:r>
          </a:p>
        </p:txBody>
      </p:sp>
      <p:sp>
        <p:nvSpPr>
          <p:cNvPr id="39939" name="Rectangle 3"/>
          <p:cNvSpPr>
            <a:spLocks noChangeArrowheads="1"/>
          </p:cNvSpPr>
          <p:nvPr/>
        </p:nvSpPr>
        <p:spPr bwMode="auto">
          <a:xfrm>
            <a:off x="468313" y="1052785"/>
            <a:ext cx="8280400" cy="13668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FFCC00"/>
              </a:buClr>
              <a:buSzPct val="70000"/>
              <a:buFontTx/>
              <a:buBlip>
                <a:blip r:embed="rId3"/>
              </a:buBlip>
              <a:defRPr/>
            </a:pPr>
            <a:r>
              <a:rPr lang="en-US" sz="2800" dirty="0">
                <a:solidFill>
                  <a:srgbClr val="FFFFFF"/>
                </a:solidFill>
                <a:effectLst>
                  <a:outerShdw blurRad="38100" dist="38100" dir="2700000" algn="tl">
                    <a:srgbClr val="000000"/>
                  </a:outerShdw>
                </a:effectLst>
              </a:rPr>
              <a:t>Internal multiple attenuation results </a:t>
            </a:r>
          </a:p>
          <a:p>
            <a:pPr marL="742950" lvl="1" indent="-285750" fontAlgn="base">
              <a:spcBef>
                <a:spcPct val="20000"/>
              </a:spcBef>
              <a:spcAft>
                <a:spcPct val="0"/>
              </a:spcAft>
              <a:buClr>
                <a:srgbClr val="A886E0"/>
              </a:buClr>
              <a:buSzPct val="70000"/>
              <a:buFontTx/>
              <a:buBlip>
                <a:blip r:embed="rId3"/>
              </a:buBlip>
              <a:defRPr/>
            </a:pPr>
            <a:r>
              <a:rPr lang="en-US" sz="2400" dirty="0">
                <a:solidFill>
                  <a:srgbClr val="FFFFFF"/>
                </a:solidFill>
                <a:effectLst>
                  <a:outerShdw blurRad="38100" dist="38100" dir="2700000" algn="tl">
                    <a:srgbClr val="000000"/>
                  </a:outerShdw>
                </a:effectLst>
              </a:rPr>
              <a:t>Common offset sections</a:t>
            </a:r>
          </a:p>
          <a:p>
            <a:pPr marL="742950" lvl="1" indent="-285750" fontAlgn="base">
              <a:spcBef>
                <a:spcPct val="20000"/>
              </a:spcBef>
              <a:spcAft>
                <a:spcPct val="0"/>
              </a:spcAft>
              <a:buClr>
                <a:srgbClr val="A886E0"/>
              </a:buClr>
              <a:buSzPct val="70000"/>
              <a:buFont typeface="Wingdings" pitchFamily="2" charset="2"/>
              <a:buChar char="n"/>
              <a:defRPr/>
            </a:pPr>
            <a:endParaRPr lang="en-US" sz="2400" dirty="0">
              <a:solidFill>
                <a:srgbClr val="FFFFFF"/>
              </a:solidFill>
              <a:effectLst>
                <a:outerShdw blurRad="38100" dist="38100" dir="2700000" algn="tl">
                  <a:srgbClr val="000000"/>
                </a:outerShdw>
              </a:effectLst>
            </a:endParaRPr>
          </a:p>
        </p:txBody>
      </p:sp>
      <p:pic>
        <p:nvPicPr>
          <p:cNvPr id="29701" name="Picture 3"/>
          <p:cNvPicPr>
            <a:picLocks/>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42988" y="2095772"/>
            <a:ext cx="6446837" cy="442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4775171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lstStyle/>
          <a:p>
            <a:pPr eaLnBrk="1" hangingPunct="1">
              <a:defRPr/>
            </a:pPr>
            <a:r>
              <a:rPr lang="en-US" dirty="0" smtClean="0"/>
              <a:t>Multiple attenuation</a:t>
            </a:r>
          </a:p>
        </p:txBody>
      </p:sp>
      <p:sp>
        <p:nvSpPr>
          <p:cNvPr id="39939" name="Rectangle 3"/>
          <p:cNvSpPr>
            <a:spLocks noChangeArrowheads="1"/>
          </p:cNvSpPr>
          <p:nvPr/>
        </p:nvSpPr>
        <p:spPr bwMode="auto">
          <a:xfrm>
            <a:off x="468313" y="1052736"/>
            <a:ext cx="8280400" cy="13668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FFCC00"/>
              </a:buClr>
              <a:buSzPct val="70000"/>
              <a:buFontTx/>
              <a:buBlip>
                <a:blip r:embed="rId3"/>
              </a:buBlip>
              <a:defRPr/>
            </a:pPr>
            <a:r>
              <a:rPr lang="en-US" sz="2800" dirty="0">
                <a:solidFill>
                  <a:srgbClr val="FFFFFF"/>
                </a:solidFill>
                <a:effectLst>
                  <a:outerShdw blurRad="38100" dist="38100" dir="2700000" algn="tl">
                    <a:srgbClr val="000000"/>
                  </a:outerShdw>
                </a:effectLst>
              </a:rPr>
              <a:t>Internal multiple attenuation results </a:t>
            </a:r>
          </a:p>
          <a:p>
            <a:pPr marL="742950" lvl="1" indent="-285750" fontAlgn="base">
              <a:spcBef>
                <a:spcPct val="20000"/>
              </a:spcBef>
              <a:spcAft>
                <a:spcPct val="0"/>
              </a:spcAft>
              <a:buClr>
                <a:srgbClr val="A886E0"/>
              </a:buClr>
              <a:buSzPct val="70000"/>
              <a:buFontTx/>
              <a:buBlip>
                <a:blip r:embed="rId3"/>
              </a:buBlip>
              <a:defRPr/>
            </a:pPr>
            <a:r>
              <a:rPr lang="en-US" sz="2400" dirty="0">
                <a:solidFill>
                  <a:srgbClr val="FFFFFF"/>
                </a:solidFill>
                <a:effectLst>
                  <a:outerShdw blurRad="38100" dist="38100" dir="2700000" algn="tl">
                    <a:srgbClr val="000000"/>
                  </a:outerShdw>
                </a:effectLst>
              </a:rPr>
              <a:t>Common offset sections</a:t>
            </a:r>
          </a:p>
          <a:p>
            <a:pPr marL="742950" lvl="1" indent="-285750" fontAlgn="base">
              <a:spcBef>
                <a:spcPct val="20000"/>
              </a:spcBef>
              <a:spcAft>
                <a:spcPct val="0"/>
              </a:spcAft>
              <a:buClr>
                <a:srgbClr val="A886E0"/>
              </a:buClr>
              <a:buSzPct val="70000"/>
              <a:buFont typeface="Wingdings" pitchFamily="2" charset="2"/>
              <a:buChar char="n"/>
              <a:defRPr/>
            </a:pPr>
            <a:endParaRPr lang="en-US" sz="2400" dirty="0">
              <a:solidFill>
                <a:srgbClr val="FFFFFF"/>
              </a:solidFill>
              <a:effectLst>
                <a:outerShdw blurRad="38100" dist="38100" dir="2700000" algn="tl">
                  <a:srgbClr val="000000"/>
                </a:outerShdw>
              </a:effectLst>
            </a:endParaRPr>
          </a:p>
        </p:txBody>
      </p:sp>
      <p:sp>
        <p:nvSpPr>
          <p:cNvPr id="7" name="Rectangle 6"/>
          <p:cNvSpPr/>
          <p:nvPr/>
        </p:nvSpPr>
        <p:spPr>
          <a:xfrm>
            <a:off x="971550" y="1987773"/>
            <a:ext cx="6769100" cy="46815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pic>
        <p:nvPicPr>
          <p:cNvPr id="30725" name="Picture 3"/>
          <p:cNvPicPr>
            <a:picLocks/>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42988" y="2095723"/>
            <a:ext cx="6446837" cy="442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8060156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71550" y="1987773"/>
            <a:ext cx="6769100" cy="46815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39938" name="Rectangle 2"/>
          <p:cNvSpPr>
            <a:spLocks noGrp="1" noRot="1" noChangeArrowheads="1"/>
          </p:cNvSpPr>
          <p:nvPr>
            <p:ph type="title"/>
          </p:nvPr>
        </p:nvSpPr>
        <p:spPr/>
        <p:txBody>
          <a:bodyPr/>
          <a:lstStyle/>
          <a:p>
            <a:pPr eaLnBrk="1" hangingPunct="1">
              <a:defRPr/>
            </a:pPr>
            <a:r>
              <a:rPr lang="en-US" dirty="0" smtClean="0"/>
              <a:t>Multiple attenuation</a:t>
            </a:r>
          </a:p>
        </p:txBody>
      </p:sp>
      <p:sp>
        <p:nvSpPr>
          <p:cNvPr id="39939" name="Rectangle 3"/>
          <p:cNvSpPr>
            <a:spLocks noChangeArrowheads="1"/>
          </p:cNvSpPr>
          <p:nvPr/>
        </p:nvSpPr>
        <p:spPr bwMode="auto">
          <a:xfrm>
            <a:off x="468313" y="1052736"/>
            <a:ext cx="8280400" cy="13668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FFCC00"/>
              </a:buClr>
              <a:buSzPct val="70000"/>
              <a:buFontTx/>
              <a:buBlip>
                <a:blip r:embed="rId3"/>
              </a:buBlip>
              <a:defRPr/>
            </a:pPr>
            <a:r>
              <a:rPr lang="en-US" sz="2800" dirty="0">
                <a:solidFill>
                  <a:srgbClr val="FFFFFF"/>
                </a:solidFill>
                <a:effectLst>
                  <a:outerShdw blurRad="38100" dist="38100" dir="2700000" algn="tl">
                    <a:srgbClr val="000000"/>
                  </a:outerShdw>
                </a:effectLst>
              </a:rPr>
              <a:t>Internal multiple attenuation results </a:t>
            </a:r>
          </a:p>
          <a:p>
            <a:pPr marL="742950" lvl="1" indent="-285750" fontAlgn="base">
              <a:spcBef>
                <a:spcPct val="20000"/>
              </a:spcBef>
              <a:spcAft>
                <a:spcPct val="0"/>
              </a:spcAft>
              <a:buClr>
                <a:srgbClr val="A886E0"/>
              </a:buClr>
              <a:buSzPct val="70000"/>
              <a:buFontTx/>
              <a:buBlip>
                <a:blip r:embed="rId3"/>
              </a:buBlip>
              <a:defRPr/>
            </a:pPr>
            <a:r>
              <a:rPr lang="en-US" sz="2400" dirty="0">
                <a:solidFill>
                  <a:srgbClr val="FFFFFF"/>
                </a:solidFill>
                <a:effectLst>
                  <a:outerShdw blurRad="38100" dist="38100" dir="2700000" algn="tl">
                    <a:srgbClr val="000000"/>
                  </a:outerShdw>
                </a:effectLst>
              </a:rPr>
              <a:t>Stacked sections</a:t>
            </a:r>
          </a:p>
          <a:p>
            <a:pPr marL="742950" lvl="1" indent="-285750" fontAlgn="base">
              <a:spcBef>
                <a:spcPct val="20000"/>
              </a:spcBef>
              <a:spcAft>
                <a:spcPct val="0"/>
              </a:spcAft>
              <a:buClr>
                <a:srgbClr val="A886E0"/>
              </a:buClr>
              <a:buSzPct val="70000"/>
              <a:buFont typeface="Wingdings" pitchFamily="2" charset="2"/>
              <a:buChar char="n"/>
              <a:defRPr/>
            </a:pPr>
            <a:endParaRPr lang="en-US" sz="2400" dirty="0">
              <a:solidFill>
                <a:srgbClr val="FFFFFF"/>
              </a:solidFill>
              <a:effectLst>
                <a:outerShdw blurRad="38100" dist="38100" dir="2700000" algn="tl">
                  <a:srgbClr val="000000"/>
                </a:outerShdw>
              </a:effectLst>
            </a:endParaRPr>
          </a:p>
        </p:txBody>
      </p:sp>
      <p:pic>
        <p:nvPicPr>
          <p:cNvPr id="31749" name="Picture 1"/>
          <p:cNvPicPr>
            <a:picLocks/>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42988" y="2094136"/>
            <a:ext cx="6445250" cy="442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5741425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71550" y="1987773"/>
            <a:ext cx="6769100" cy="46815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39938" name="Rectangle 2"/>
          <p:cNvSpPr>
            <a:spLocks noGrp="1" noRot="1" noChangeArrowheads="1"/>
          </p:cNvSpPr>
          <p:nvPr>
            <p:ph type="title"/>
          </p:nvPr>
        </p:nvSpPr>
        <p:spPr/>
        <p:txBody>
          <a:bodyPr/>
          <a:lstStyle/>
          <a:p>
            <a:pPr eaLnBrk="1" hangingPunct="1">
              <a:defRPr/>
            </a:pPr>
            <a:r>
              <a:rPr lang="en-US" dirty="0" smtClean="0"/>
              <a:t>Multiple attenuation</a:t>
            </a:r>
          </a:p>
        </p:txBody>
      </p:sp>
      <p:sp>
        <p:nvSpPr>
          <p:cNvPr id="39939" name="Rectangle 3"/>
          <p:cNvSpPr>
            <a:spLocks noChangeArrowheads="1"/>
          </p:cNvSpPr>
          <p:nvPr/>
        </p:nvSpPr>
        <p:spPr bwMode="auto">
          <a:xfrm>
            <a:off x="468313" y="1052736"/>
            <a:ext cx="8280400" cy="13668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FFCC00"/>
              </a:buClr>
              <a:buSzPct val="70000"/>
              <a:buFontTx/>
              <a:buBlip>
                <a:blip r:embed="rId3"/>
              </a:buBlip>
              <a:defRPr/>
            </a:pPr>
            <a:r>
              <a:rPr lang="en-US" sz="2800" dirty="0">
                <a:solidFill>
                  <a:srgbClr val="FFFFFF"/>
                </a:solidFill>
                <a:effectLst>
                  <a:outerShdw blurRad="38100" dist="38100" dir="2700000" algn="tl">
                    <a:srgbClr val="000000"/>
                  </a:outerShdw>
                </a:effectLst>
              </a:rPr>
              <a:t>Internal multiple attenuation results </a:t>
            </a:r>
          </a:p>
          <a:p>
            <a:pPr marL="742950" lvl="1" indent="-285750" fontAlgn="base">
              <a:spcBef>
                <a:spcPct val="20000"/>
              </a:spcBef>
              <a:spcAft>
                <a:spcPct val="0"/>
              </a:spcAft>
              <a:buClr>
                <a:srgbClr val="A886E0"/>
              </a:buClr>
              <a:buSzPct val="70000"/>
              <a:buFontTx/>
              <a:buBlip>
                <a:blip r:embed="rId3"/>
              </a:buBlip>
              <a:defRPr/>
            </a:pPr>
            <a:r>
              <a:rPr lang="en-US" sz="2400" dirty="0">
                <a:solidFill>
                  <a:srgbClr val="FFFFFF"/>
                </a:solidFill>
                <a:effectLst>
                  <a:outerShdw blurRad="38100" dist="38100" dir="2700000" algn="tl">
                    <a:srgbClr val="000000"/>
                  </a:outerShdw>
                </a:effectLst>
              </a:rPr>
              <a:t>Stacked sections</a:t>
            </a:r>
          </a:p>
          <a:p>
            <a:pPr marL="742950" lvl="1" indent="-285750" fontAlgn="base">
              <a:spcBef>
                <a:spcPct val="20000"/>
              </a:spcBef>
              <a:spcAft>
                <a:spcPct val="0"/>
              </a:spcAft>
              <a:buClr>
                <a:srgbClr val="A886E0"/>
              </a:buClr>
              <a:buSzPct val="70000"/>
              <a:buFont typeface="Wingdings" pitchFamily="2" charset="2"/>
              <a:buChar char="n"/>
              <a:defRPr/>
            </a:pPr>
            <a:endParaRPr lang="en-US" sz="2400" dirty="0">
              <a:solidFill>
                <a:srgbClr val="FFFFFF"/>
              </a:solidFill>
              <a:effectLst>
                <a:outerShdw blurRad="38100" dist="38100" dir="2700000" algn="tl">
                  <a:srgbClr val="000000"/>
                </a:outerShdw>
              </a:effectLst>
            </a:endParaRPr>
          </a:p>
        </p:txBody>
      </p:sp>
      <p:pic>
        <p:nvPicPr>
          <p:cNvPr id="32773" name="Picture 2"/>
          <p:cNvPicPr>
            <a:picLocks/>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42988" y="2094136"/>
            <a:ext cx="6445250" cy="442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6573428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271" y="1555973"/>
            <a:ext cx="8785225" cy="504031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39938" name="Rectangle 2"/>
          <p:cNvSpPr>
            <a:spLocks noGrp="1" noRot="1" noChangeArrowheads="1"/>
          </p:cNvSpPr>
          <p:nvPr>
            <p:ph type="title"/>
          </p:nvPr>
        </p:nvSpPr>
        <p:spPr/>
        <p:txBody>
          <a:bodyPr/>
          <a:lstStyle/>
          <a:p>
            <a:pPr eaLnBrk="1" hangingPunct="1">
              <a:defRPr/>
            </a:pPr>
            <a:r>
              <a:rPr lang="en-US" dirty="0" smtClean="0"/>
              <a:t>Multiple attenuation</a:t>
            </a:r>
          </a:p>
        </p:txBody>
      </p:sp>
      <p:sp>
        <p:nvSpPr>
          <p:cNvPr id="39939" name="Rectangle 3"/>
          <p:cNvSpPr>
            <a:spLocks noChangeArrowheads="1"/>
          </p:cNvSpPr>
          <p:nvPr/>
        </p:nvSpPr>
        <p:spPr bwMode="auto">
          <a:xfrm>
            <a:off x="468313" y="1052736"/>
            <a:ext cx="8280400" cy="574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FFCC00"/>
              </a:buClr>
              <a:buSzPct val="70000"/>
              <a:buFontTx/>
              <a:buBlip>
                <a:blip r:embed="rId3"/>
              </a:buBlip>
              <a:defRPr/>
            </a:pPr>
            <a:r>
              <a:rPr lang="en-US" sz="2800" dirty="0">
                <a:solidFill>
                  <a:srgbClr val="FFFFFF"/>
                </a:solidFill>
                <a:effectLst>
                  <a:outerShdw blurRad="38100" dist="38100" dir="2700000" algn="tl">
                    <a:srgbClr val="000000"/>
                  </a:outerShdw>
                </a:effectLst>
              </a:rPr>
              <a:t>Internal multiple attenuation results (stacked sections) </a:t>
            </a:r>
            <a:endParaRPr lang="en-US" sz="2400" dirty="0">
              <a:solidFill>
                <a:srgbClr val="FFFFFF"/>
              </a:solidFill>
              <a:effectLst>
                <a:outerShdw blurRad="38100" dist="38100" dir="2700000" algn="tl">
                  <a:srgbClr val="000000"/>
                </a:outerShdw>
              </a:effectLst>
            </a:endParaRPr>
          </a:p>
          <a:p>
            <a:pPr marL="742950" lvl="1" indent="-285750" fontAlgn="base">
              <a:spcBef>
                <a:spcPct val="20000"/>
              </a:spcBef>
              <a:spcAft>
                <a:spcPct val="0"/>
              </a:spcAft>
              <a:buClr>
                <a:srgbClr val="A886E0"/>
              </a:buClr>
              <a:buSzPct val="70000"/>
              <a:buFont typeface="Wingdings" pitchFamily="2" charset="2"/>
              <a:buChar char="n"/>
              <a:defRPr/>
            </a:pPr>
            <a:endParaRPr lang="en-US" sz="2400" dirty="0">
              <a:solidFill>
                <a:srgbClr val="FFFFFF"/>
              </a:solidFill>
              <a:effectLst>
                <a:outerShdw blurRad="38100" dist="38100" dir="2700000" algn="tl">
                  <a:srgbClr val="000000"/>
                </a:outerShdw>
              </a:effectLst>
            </a:endParaRPr>
          </a:p>
        </p:txBody>
      </p:sp>
      <p:pic>
        <p:nvPicPr>
          <p:cNvPr id="33797" name="Picture 1"/>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05246" y="1627411"/>
            <a:ext cx="8597900" cy="482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5160287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271" y="1555973"/>
            <a:ext cx="8785225" cy="504031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39938" name="Rectangle 2"/>
          <p:cNvSpPr>
            <a:spLocks noGrp="1" noRot="1" noChangeArrowheads="1"/>
          </p:cNvSpPr>
          <p:nvPr>
            <p:ph type="title"/>
          </p:nvPr>
        </p:nvSpPr>
        <p:spPr/>
        <p:txBody>
          <a:bodyPr/>
          <a:lstStyle/>
          <a:p>
            <a:pPr eaLnBrk="1" hangingPunct="1">
              <a:defRPr/>
            </a:pPr>
            <a:r>
              <a:rPr lang="en-US" dirty="0" smtClean="0"/>
              <a:t>Multiple attenuation</a:t>
            </a:r>
          </a:p>
        </p:txBody>
      </p:sp>
      <p:sp>
        <p:nvSpPr>
          <p:cNvPr id="39939" name="Rectangle 3"/>
          <p:cNvSpPr>
            <a:spLocks noChangeArrowheads="1"/>
          </p:cNvSpPr>
          <p:nvPr/>
        </p:nvSpPr>
        <p:spPr bwMode="auto">
          <a:xfrm>
            <a:off x="468313" y="1052736"/>
            <a:ext cx="8280400" cy="574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FFCC00"/>
              </a:buClr>
              <a:buSzPct val="70000"/>
              <a:buFontTx/>
              <a:buBlip>
                <a:blip r:embed="rId3"/>
              </a:buBlip>
              <a:defRPr/>
            </a:pPr>
            <a:r>
              <a:rPr lang="en-US" sz="2800" dirty="0">
                <a:solidFill>
                  <a:srgbClr val="FFFFFF"/>
                </a:solidFill>
                <a:effectLst>
                  <a:outerShdw blurRad="38100" dist="38100" dir="2700000" algn="tl">
                    <a:srgbClr val="000000"/>
                  </a:outerShdw>
                </a:effectLst>
              </a:rPr>
              <a:t>Internal multiple attenuation results (stacked sections) </a:t>
            </a:r>
            <a:endParaRPr lang="en-US" sz="2400" dirty="0">
              <a:solidFill>
                <a:srgbClr val="FFFFFF"/>
              </a:solidFill>
              <a:effectLst>
                <a:outerShdw blurRad="38100" dist="38100" dir="2700000" algn="tl">
                  <a:srgbClr val="000000"/>
                </a:outerShdw>
              </a:effectLst>
            </a:endParaRPr>
          </a:p>
          <a:p>
            <a:pPr marL="742950" lvl="1" indent="-285750" fontAlgn="base">
              <a:spcBef>
                <a:spcPct val="20000"/>
              </a:spcBef>
              <a:spcAft>
                <a:spcPct val="0"/>
              </a:spcAft>
              <a:buClr>
                <a:srgbClr val="A886E0"/>
              </a:buClr>
              <a:buSzPct val="70000"/>
              <a:buFont typeface="Wingdings" pitchFamily="2" charset="2"/>
              <a:buChar char="n"/>
              <a:defRPr/>
            </a:pPr>
            <a:endParaRPr lang="en-US" sz="2400" dirty="0">
              <a:solidFill>
                <a:srgbClr val="FFFFFF"/>
              </a:solidFill>
              <a:effectLst>
                <a:outerShdw blurRad="38100" dist="38100" dir="2700000" algn="tl">
                  <a:srgbClr val="000000"/>
                </a:outerShdw>
              </a:effectLst>
            </a:endParaRPr>
          </a:p>
        </p:txBody>
      </p:sp>
      <p:pic>
        <p:nvPicPr>
          <p:cNvPr id="34821" name="Picture 1"/>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05246" y="1627411"/>
            <a:ext cx="8597900" cy="482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6760021" y="1790923"/>
            <a:ext cx="949325" cy="46402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Tree>
    <p:extLst>
      <p:ext uri="{BB962C8B-B14F-4D97-AF65-F5344CB8AC3E}">
        <p14:creationId xmlns="" xmlns:p14="http://schemas.microsoft.com/office/powerpoint/2010/main" val="29131250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271" y="1555973"/>
            <a:ext cx="8785225" cy="504031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39938" name="Rectangle 2"/>
          <p:cNvSpPr>
            <a:spLocks noGrp="1" noRot="1" noChangeArrowheads="1"/>
          </p:cNvSpPr>
          <p:nvPr>
            <p:ph type="title"/>
          </p:nvPr>
        </p:nvSpPr>
        <p:spPr/>
        <p:txBody>
          <a:bodyPr/>
          <a:lstStyle/>
          <a:p>
            <a:pPr eaLnBrk="1" hangingPunct="1">
              <a:defRPr/>
            </a:pPr>
            <a:r>
              <a:rPr lang="en-US" dirty="0" smtClean="0"/>
              <a:t>Multiple attenuation</a:t>
            </a:r>
          </a:p>
        </p:txBody>
      </p:sp>
      <p:sp>
        <p:nvSpPr>
          <p:cNvPr id="39939" name="Rectangle 3"/>
          <p:cNvSpPr>
            <a:spLocks noChangeArrowheads="1"/>
          </p:cNvSpPr>
          <p:nvPr/>
        </p:nvSpPr>
        <p:spPr bwMode="auto">
          <a:xfrm>
            <a:off x="468313" y="1052736"/>
            <a:ext cx="8280400" cy="574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FFCC00"/>
              </a:buClr>
              <a:buSzPct val="70000"/>
              <a:buFontTx/>
              <a:buBlip>
                <a:blip r:embed="rId3"/>
              </a:buBlip>
              <a:defRPr/>
            </a:pPr>
            <a:r>
              <a:rPr lang="en-US" sz="2800" dirty="0">
                <a:solidFill>
                  <a:srgbClr val="FFFFFF"/>
                </a:solidFill>
                <a:effectLst>
                  <a:outerShdw blurRad="38100" dist="38100" dir="2700000" algn="tl">
                    <a:srgbClr val="000000"/>
                  </a:outerShdw>
                </a:effectLst>
              </a:rPr>
              <a:t>Internal multiple attenuation results (stacked sections) </a:t>
            </a:r>
            <a:endParaRPr lang="en-US" sz="2400" dirty="0">
              <a:solidFill>
                <a:srgbClr val="FFFFFF"/>
              </a:solidFill>
              <a:effectLst>
                <a:outerShdw blurRad="38100" dist="38100" dir="2700000" algn="tl">
                  <a:srgbClr val="000000"/>
                </a:outerShdw>
              </a:effectLst>
            </a:endParaRPr>
          </a:p>
          <a:p>
            <a:pPr marL="742950" lvl="1" indent="-285750" fontAlgn="base">
              <a:spcBef>
                <a:spcPct val="20000"/>
              </a:spcBef>
              <a:spcAft>
                <a:spcPct val="0"/>
              </a:spcAft>
              <a:buClr>
                <a:srgbClr val="A886E0"/>
              </a:buClr>
              <a:buSzPct val="70000"/>
              <a:buFont typeface="Wingdings" pitchFamily="2" charset="2"/>
              <a:buChar char="n"/>
              <a:defRPr/>
            </a:pPr>
            <a:endParaRPr lang="en-US" sz="2400" dirty="0">
              <a:solidFill>
                <a:srgbClr val="FFFFFF"/>
              </a:solidFill>
              <a:effectLst>
                <a:outerShdw blurRad="38100" dist="38100" dir="2700000" algn="tl">
                  <a:srgbClr val="000000"/>
                </a:outerShdw>
              </a:effectLst>
            </a:endParaRPr>
          </a:p>
        </p:txBody>
      </p:sp>
      <p:pic>
        <p:nvPicPr>
          <p:cNvPr id="35845" name="Picture 1"/>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05246" y="1627411"/>
            <a:ext cx="8597900" cy="482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846" name="Picture 3"/>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750496" y="1781398"/>
            <a:ext cx="968375" cy="4659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p:nvSpPr>
        <p:spPr>
          <a:xfrm>
            <a:off x="6760021" y="1790923"/>
            <a:ext cx="949325" cy="46402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Tree>
    <p:extLst>
      <p:ext uri="{BB962C8B-B14F-4D97-AF65-F5344CB8AC3E}">
        <p14:creationId xmlns="" xmlns:p14="http://schemas.microsoft.com/office/powerpoint/2010/main" val="318645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400" y="228600"/>
            <a:ext cx="10058400" cy="1143000"/>
          </a:xfrm>
        </p:spPr>
        <p:txBody>
          <a:bodyPr vert="horz" lIns="91440" tIns="45720" rIns="91440" bIns="45720" rtlCol="0" anchor="ctr">
            <a:normAutofit/>
          </a:bodyPr>
          <a:lstStyle/>
          <a:p>
            <a:r>
              <a:rPr lang="en-US" altLang="zh-CN" sz="4000" b="1" dirty="0" smtClean="0">
                <a:solidFill>
                  <a:srgbClr val="0000FF"/>
                </a:solidFill>
              </a:rPr>
              <a:t>Innate algorithmic assumptions</a:t>
            </a:r>
            <a:endParaRPr lang="zh-CN" altLang="en-US" sz="4000" b="1" dirty="0" smtClean="0">
              <a:solidFill>
                <a:srgbClr val="0000FF"/>
              </a:solidFill>
            </a:endParaRPr>
          </a:p>
        </p:txBody>
      </p:sp>
      <p:sp>
        <p:nvSpPr>
          <p:cNvPr id="3" name="内容占位符 2"/>
          <p:cNvSpPr>
            <a:spLocks noGrp="1"/>
          </p:cNvSpPr>
          <p:nvPr>
            <p:ph idx="1"/>
          </p:nvPr>
        </p:nvSpPr>
        <p:spPr>
          <a:xfrm>
            <a:off x="685800" y="1752600"/>
            <a:ext cx="8229600" cy="4525963"/>
          </a:xfrm>
        </p:spPr>
        <p:txBody>
          <a:bodyPr>
            <a:noAutofit/>
          </a:bodyPr>
          <a:lstStyle/>
          <a:p>
            <a:pPr>
              <a:buFont typeface="Wingdings" pitchFamily="2" charset="2"/>
              <a:buChar char="Ø"/>
            </a:pPr>
            <a:r>
              <a:rPr lang="en-US" altLang="zh-CN" sz="2800" dirty="0" smtClean="0"/>
              <a:t>Many processing methods require subsurface information</a:t>
            </a:r>
          </a:p>
          <a:p>
            <a:pPr>
              <a:buFont typeface="Wingdings" pitchFamily="2" charset="2"/>
              <a:buChar char="Ø"/>
            </a:pPr>
            <a:r>
              <a:rPr lang="en-US" altLang="zh-CN" sz="2800" dirty="0" smtClean="0"/>
              <a:t>In complex and ill-defined areas that requirement can be difficult or impossible to satisfy</a:t>
            </a:r>
          </a:p>
          <a:p>
            <a:pPr>
              <a:buFont typeface="Wingdings" pitchFamily="2" charset="2"/>
              <a:buChar char="Ø"/>
            </a:pPr>
            <a:r>
              <a:rPr lang="en-US" altLang="zh-CN" sz="2800" dirty="0" smtClean="0"/>
              <a:t>The inability to satisfy that requirement can lead to algorithmic failure and dry hole drilling</a:t>
            </a:r>
          </a:p>
        </p:txBody>
      </p:sp>
      <p:sp>
        <p:nvSpPr>
          <p:cNvPr id="4" name="Line 4"/>
          <p:cNvSpPr>
            <a:spLocks noChangeShapeType="1"/>
          </p:cNvSpPr>
          <p:nvPr/>
        </p:nvSpPr>
        <p:spPr bwMode="auto">
          <a:xfrm>
            <a:off x="0" y="1219200"/>
            <a:ext cx="9144000" cy="0"/>
          </a:xfrm>
          <a:prstGeom prst="line">
            <a:avLst/>
          </a:prstGeom>
          <a:noFill/>
          <a:ln w="38100">
            <a:solidFill>
              <a:srgbClr val="99CCFF"/>
            </a:solidFill>
            <a:round/>
            <a:headEnd/>
            <a:tailEnd/>
          </a:ln>
        </p:spPr>
        <p:txBody>
          <a:bodyPr/>
          <a:lstStyle/>
          <a:p>
            <a:endParaRPr lang="en-US">
              <a:solidFill>
                <a:prstClr val="black"/>
              </a:solidFill>
            </a:endParaRPr>
          </a:p>
        </p:txBody>
      </p:sp>
      <p:sp>
        <p:nvSpPr>
          <p:cNvPr id="5" name="Line 5"/>
          <p:cNvSpPr>
            <a:spLocks noChangeShapeType="1"/>
          </p:cNvSpPr>
          <p:nvPr/>
        </p:nvSpPr>
        <p:spPr bwMode="auto">
          <a:xfrm flipV="1">
            <a:off x="685800" y="0"/>
            <a:ext cx="0" cy="6858000"/>
          </a:xfrm>
          <a:prstGeom prst="line">
            <a:avLst/>
          </a:prstGeom>
          <a:noFill/>
          <a:ln w="38100">
            <a:solidFill>
              <a:srgbClr val="FFFF99"/>
            </a:solidFill>
            <a:round/>
            <a:headEnd/>
            <a:tailEnd/>
          </a:ln>
        </p:spPr>
        <p:txBody>
          <a:bodyPr/>
          <a:lstStyle/>
          <a:p>
            <a:endParaRPr lang="en-US">
              <a:solidFill>
                <a:prstClr val="black"/>
              </a:solidFill>
            </a:endParaRPr>
          </a:p>
        </p:txBody>
      </p:sp>
    </p:spTree>
    <p:extLst>
      <p:ext uri="{BB962C8B-B14F-4D97-AF65-F5344CB8AC3E}">
        <p14:creationId xmlns="" xmlns:p14="http://schemas.microsoft.com/office/powerpoint/2010/main" val="27719668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pPr eaLnBrk="1" hangingPunct="1">
              <a:defRPr/>
            </a:pPr>
            <a:r>
              <a:rPr lang="pt-BR" dirty="0" smtClean="0"/>
              <a:t>Conclusions</a:t>
            </a:r>
            <a:endParaRPr lang="en-US" dirty="0" smtClean="0"/>
          </a:p>
        </p:txBody>
      </p:sp>
      <p:sp>
        <p:nvSpPr>
          <p:cNvPr id="41987" name="Rectangle 3"/>
          <p:cNvSpPr>
            <a:spLocks noChangeArrowheads="1"/>
          </p:cNvSpPr>
          <p:nvPr/>
        </p:nvSpPr>
        <p:spPr bwMode="auto">
          <a:xfrm>
            <a:off x="468313" y="1124744"/>
            <a:ext cx="8567737" cy="5543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FFCC00"/>
              </a:buClr>
              <a:buSzPct val="70000"/>
              <a:buFontTx/>
              <a:buBlip>
                <a:blip r:embed="rId3"/>
              </a:buBlip>
              <a:defRPr/>
            </a:pPr>
            <a:r>
              <a:rPr lang="en-US" sz="2800" dirty="0">
                <a:solidFill>
                  <a:srgbClr val="FFFFFF"/>
                </a:solidFill>
                <a:effectLst>
                  <a:outerShdw blurRad="38100" dist="38100" dir="2700000" algn="tl">
                    <a:srgbClr val="000000"/>
                  </a:outerShdw>
                </a:effectLst>
              </a:rPr>
              <a:t>Multiple removal/attenuation is a major problem in seismic exploration</a:t>
            </a:r>
          </a:p>
          <a:p>
            <a:pPr marL="342900" indent="-342900" fontAlgn="base">
              <a:spcBef>
                <a:spcPct val="20000"/>
              </a:spcBef>
              <a:spcAft>
                <a:spcPct val="0"/>
              </a:spcAft>
              <a:buClr>
                <a:srgbClr val="FFCC00"/>
              </a:buClr>
              <a:buSzPct val="70000"/>
              <a:buFontTx/>
              <a:buBlip>
                <a:blip r:embed="rId3"/>
              </a:buBlip>
              <a:defRPr/>
            </a:pPr>
            <a:r>
              <a:rPr lang="pt-BR" sz="2800" dirty="0">
                <a:solidFill>
                  <a:srgbClr val="FFFFFF"/>
                </a:solidFill>
                <a:effectLst>
                  <a:outerShdw blurRad="38100" dist="38100" dir="2700000" algn="tl">
                    <a:srgbClr val="000000"/>
                  </a:outerShdw>
                </a:effectLst>
              </a:rPr>
              <a:t>Free surface multiple removal results</a:t>
            </a:r>
          </a:p>
          <a:p>
            <a:pPr marL="742950" lvl="1" indent="-285750" fontAlgn="base">
              <a:spcBef>
                <a:spcPct val="20000"/>
              </a:spcBef>
              <a:spcAft>
                <a:spcPct val="0"/>
              </a:spcAft>
              <a:buClr>
                <a:srgbClr val="A886E0"/>
              </a:buClr>
              <a:buSzPct val="70000"/>
              <a:buFontTx/>
              <a:buBlip>
                <a:blip r:embed="rId3"/>
              </a:buBlip>
              <a:defRPr/>
            </a:pPr>
            <a:r>
              <a:rPr lang="pt-BR" sz="2400" dirty="0">
                <a:solidFill>
                  <a:srgbClr val="FFFFFF"/>
                </a:solidFill>
                <a:effectLst>
                  <a:outerShdw blurRad="38100" dist="38100" dir="2700000" algn="tl">
                    <a:srgbClr val="000000"/>
                  </a:outerShdw>
                </a:effectLst>
              </a:rPr>
              <a:t>Multiple prediction is excellent</a:t>
            </a:r>
          </a:p>
          <a:p>
            <a:pPr marL="1200150" lvl="2" indent="-285750" fontAlgn="base">
              <a:spcBef>
                <a:spcPct val="20000"/>
              </a:spcBef>
              <a:spcAft>
                <a:spcPct val="0"/>
              </a:spcAft>
              <a:buClr>
                <a:srgbClr val="A886E0"/>
              </a:buClr>
              <a:buSzPct val="70000"/>
              <a:buFontTx/>
              <a:buBlip>
                <a:blip r:embed="rId3"/>
              </a:buBlip>
              <a:defRPr/>
            </a:pPr>
            <a:r>
              <a:rPr lang="pt-BR" sz="2000" dirty="0">
                <a:solidFill>
                  <a:srgbClr val="FFFFFF"/>
                </a:solidFill>
                <a:effectLst>
                  <a:outerShdw blurRad="38100" dist="38100" dir="2700000" algn="tl">
                    <a:srgbClr val="000000"/>
                  </a:outerShdw>
                </a:effectLst>
              </a:rPr>
              <a:t>Improved when source wavelet information was provided</a:t>
            </a:r>
          </a:p>
          <a:p>
            <a:pPr marL="742950" lvl="1" indent="-285750" fontAlgn="base">
              <a:spcBef>
                <a:spcPct val="20000"/>
              </a:spcBef>
              <a:spcAft>
                <a:spcPct val="0"/>
              </a:spcAft>
              <a:buClr>
                <a:srgbClr val="A886E0"/>
              </a:buClr>
              <a:buSzPct val="70000"/>
              <a:buFontTx/>
              <a:buBlip>
                <a:blip r:embed="rId3"/>
              </a:buBlip>
              <a:defRPr/>
            </a:pPr>
            <a:r>
              <a:rPr lang="pt-BR" sz="2400" dirty="0">
                <a:solidFill>
                  <a:srgbClr val="FFFFFF"/>
                </a:solidFill>
                <a:effectLst>
                  <a:outerShdw blurRad="38100" dist="38100" dir="2700000" algn="tl">
                    <a:srgbClr val="000000"/>
                  </a:outerShdw>
                </a:effectLst>
              </a:rPr>
              <a:t>Anti-alias filter application is important</a:t>
            </a:r>
          </a:p>
          <a:p>
            <a:pPr marL="742950" lvl="1" indent="-285750" fontAlgn="base">
              <a:spcBef>
                <a:spcPct val="20000"/>
              </a:spcBef>
              <a:spcAft>
                <a:spcPct val="0"/>
              </a:spcAft>
              <a:buClr>
                <a:srgbClr val="A886E0"/>
              </a:buClr>
              <a:buSzPct val="70000"/>
              <a:buFontTx/>
              <a:buBlip>
                <a:blip r:embed="rId3"/>
              </a:buBlip>
              <a:defRPr/>
            </a:pPr>
            <a:r>
              <a:rPr lang="pt-BR" sz="2400" dirty="0">
                <a:solidFill>
                  <a:srgbClr val="FFFFFF"/>
                </a:solidFill>
                <a:effectLst>
                  <a:outerShdw blurRad="38100" dist="38100" dir="2700000" algn="tl">
                    <a:srgbClr val="000000"/>
                  </a:outerShdw>
                </a:effectLst>
              </a:rPr>
              <a:t>Multiples from 3D structures are attenuated but not removed</a:t>
            </a:r>
          </a:p>
          <a:p>
            <a:pPr marL="742950" lvl="1" indent="-285750" fontAlgn="base">
              <a:spcBef>
                <a:spcPct val="20000"/>
              </a:spcBef>
              <a:spcAft>
                <a:spcPct val="0"/>
              </a:spcAft>
              <a:buClr>
                <a:srgbClr val="A886E0"/>
              </a:buClr>
              <a:buSzPct val="70000"/>
              <a:buFontTx/>
              <a:buBlip>
                <a:blip r:embed="rId3"/>
              </a:buBlip>
              <a:defRPr/>
            </a:pPr>
            <a:r>
              <a:rPr lang="pt-BR" sz="2400" dirty="0">
                <a:solidFill>
                  <a:srgbClr val="FFFFFF"/>
                </a:solidFill>
                <a:effectLst>
                  <a:outerShdw blurRad="38100" dist="38100" dir="2700000" algn="tl">
                    <a:srgbClr val="000000"/>
                  </a:outerShdw>
                </a:effectLst>
              </a:rPr>
              <a:t>Adaptive subtraction required</a:t>
            </a:r>
            <a:endParaRPr lang="en-US" sz="2400" dirty="0">
              <a:solidFill>
                <a:srgbClr val="FFFFFF"/>
              </a:solidFill>
              <a:effectLst>
                <a:outerShdw blurRad="38100" dist="38100" dir="2700000" algn="tl">
                  <a:srgbClr val="000000"/>
                </a:outerShdw>
              </a:effectLst>
            </a:endParaRPr>
          </a:p>
          <a:p>
            <a:pPr marL="342900" indent="-342900" fontAlgn="base">
              <a:spcBef>
                <a:spcPct val="20000"/>
              </a:spcBef>
              <a:spcAft>
                <a:spcPct val="0"/>
              </a:spcAft>
              <a:buClr>
                <a:srgbClr val="FFCC00"/>
              </a:buClr>
              <a:buSzPct val="70000"/>
              <a:buFontTx/>
              <a:buBlip>
                <a:blip r:embed="rId3"/>
              </a:buBlip>
              <a:defRPr/>
            </a:pPr>
            <a:r>
              <a:rPr lang="en-US" sz="2800" dirty="0">
                <a:solidFill>
                  <a:srgbClr val="FFFFFF"/>
                </a:solidFill>
                <a:effectLst>
                  <a:outerShdw blurRad="38100" dist="38100" dir="2700000" algn="tl">
                    <a:srgbClr val="000000"/>
                  </a:outerShdw>
                </a:effectLst>
              </a:rPr>
              <a:t>Internal multiple attenuation results</a:t>
            </a:r>
          </a:p>
          <a:p>
            <a:pPr marL="742950" lvl="1" indent="-285750" fontAlgn="base">
              <a:spcBef>
                <a:spcPct val="20000"/>
              </a:spcBef>
              <a:spcAft>
                <a:spcPct val="0"/>
              </a:spcAft>
              <a:buClr>
                <a:srgbClr val="A886E0"/>
              </a:buClr>
              <a:buSzPct val="70000"/>
              <a:buFontTx/>
              <a:buBlip>
                <a:blip r:embed="rId3"/>
              </a:buBlip>
              <a:defRPr/>
            </a:pPr>
            <a:r>
              <a:rPr lang="pt-BR" sz="2400" dirty="0">
                <a:solidFill>
                  <a:srgbClr val="FFFFFF"/>
                </a:solidFill>
                <a:effectLst>
                  <a:outerShdw blurRad="38100" dist="38100" dir="2700000" algn="tl">
                    <a:srgbClr val="000000"/>
                  </a:outerShdw>
                </a:effectLst>
              </a:rPr>
              <a:t>Multiple prediction is excellent</a:t>
            </a:r>
          </a:p>
          <a:p>
            <a:pPr marL="742950" lvl="1" indent="-285750" fontAlgn="base">
              <a:spcBef>
                <a:spcPct val="20000"/>
              </a:spcBef>
              <a:spcAft>
                <a:spcPct val="0"/>
              </a:spcAft>
              <a:buClr>
                <a:srgbClr val="A886E0"/>
              </a:buClr>
              <a:buSzPct val="70000"/>
              <a:buFontTx/>
              <a:buBlip>
                <a:blip r:embed="rId3"/>
              </a:buBlip>
              <a:defRPr/>
            </a:pPr>
            <a:r>
              <a:rPr lang="pt-BR" sz="2400" dirty="0">
                <a:solidFill>
                  <a:srgbClr val="FFFFFF"/>
                </a:solidFill>
                <a:effectLst>
                  <a:outerShdw blurRad="38100" dist="38100" dir="2700000" algn="tl">
                    <a:srgbClr val="000000"/>
                  </a:outerShdw>
                </a:effectLst>
              </a:rPr>
              <a:t>Very high computer cost (both CPU time and memory)</a:t>
            </a:r>
          </a:p>
          <a:p>
            <a:pPr marL="742950" lvl="1" indent="-285750" fontAlgn="base">
              <a:spcBef>
                <a:spcPct val="20000"/>
              </a:spcBef>
              <a:spcAft>
                <a:spcPct val="0"/>
              </a:spcAft>
              <a:buClr>
                <a:srgbClr val="A886E0"/>
              </a:buClr>
              <a:buSzPct val="70000"/>
              <a:buFontTx/>
              <a:buBlip>
                <a:blip r:embed="rId3"/>
              </a:buBlip>
              <a:defRPr/>
            </a:pPr>
            <a:r>
              <a:rPr lang="pt-BR" sz="2400" dirty="0">
                <a:solidFill>
                  <a:srgbClr val="FFFFFF"/>
                </a:solidFill>
                <a:effectLst>
                  <a:outerShdw blurRad="38100" dist="38100" dir="2700000" algn="tl">
                    <a:srgbClr val="000000"/>
                  </a:outerShdw>
                </a:effectLst>
              </a:rPr>
              <a:t>Adaptive subtraction required</a:t>
            </a:r>
            <a:endParaRPr lang="en-US" sz="2400" dirty="0">
              <a:solidFill>
                <a:srgbClr val="FFFFFF"/>
              </a:solidFill>
              <a:effectLst>
                <a:outerShdw blurRad="38100" dist="38100" dir="2700000" algn="tl">
                  <a:srgbClr val="000000"/>
                </a:outerShdw>
              </a:effectLst>
            </a:endParaRPr>
          </a:p>
        </p:txBody>
      </p:sp>
    </p:spTree>
    <p:extLst>
      <p:ext uri="{BB962C8B-B14F-4D97-AF65-F5344CB8AC3E}">
        <p14:creationId xmlns="" xmlns:p14="http://schemas.microsoft.com/office/powerpoint/2010/main" val="37752241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pPr eaLnBrk="1" hangingPunct="1">
              <a:defRPr/>
            </a:pPr>
            <a:r>
              <a:rPr lang="pt-BR" dirty="0" smtClean="0"/>
              <a:t>Conclusions</a:t>
            </a:r>
            <a:endParaRPr lang="en-US" dirty="0" smtClean="0"/>
          </a:p>
        </p:txBody>
      </p:sp>
      <p:sp>
        <p:nvSpPr>
          <p:cNvPr id="41987" name="Rectangle 3"/>
          <p:cNvSpPr>
            <a:spLocks noChangeArrowheads="1"/>
          </p:cNvSpPr>
          <p:nvPr/>
        </p:nvSpPr>
        <p:spPr bwMode="auto">
          <a:xfrm>
            <a:off x="468313" y="1197818"/>
            <a:ext cx="8567737" cy="33113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FFCC00"/>
              </a:buClr>
              <a:buSzPct val="70000"/>
              <a:buFontTx/>
              <a:buBlip>
                <a:blip r:embed="rId3"/>
              </a:buBlip>
              <a:defRPr/>
            </a:pPr>
            <a:r>
              <a:rPr lang="en-US" sz="2800" dirty="0">
                <a:solidFill>
                  <a:srgbClr val="FFFFFF"/>
                </a:solidFill>
                <a:effectLst>
                  <a:outerShdw blurRad="38100" dist="38100" dir="2700000" algn="tl">
                    <a:srgbClr val="000000"/>
                  </a:outerShdw>
                </a:effectLst>
              </a:rPr>
              <a:t>ISS methods were able to attenuate both free surface and internal multiples in a very complex situation</a:t>
            </a:r>
          </a:p>
          <a:p>
            <a:pPr marL="742950" lvl="1" indent="-285750" fontAlgn="base">
              <a:spcBef>
                <a:spcPct val="20000"/>
              </a:spcBef>
              <a:spcAft>
                <a:spcPct val="0"/>
              </a:spcAft>
              <a:buClr>
                <a:srgbClr val="A886E0"/>
              </a:buClr>
              <a:buSzPct val="70000"/>
              <a:buFontTx/>
              <a:buBlip>
                <a:blip r:embed="rId3"/>
              </a:buBlip>
              <a:defRPr/>
            </a:pPr>
            <a:r>
              <a:rPr lang="en-US" sz="2400" dirty="0">
                <a:solidFill>
                  <a:srgbClr val="FFFFFF"/>
                </a:solidFill>
                <a:effectLst>
                  <a:outerShdw blurRad="38100" dist="38100" dir="2700000" algn="tl">
                    <a:srgbClr val="000000"/>
                  </a:outerShdw>
                </a:effectLst>
              </a:rPr>
              <a:t>No a priori information about the dataset is necessary</a:t>
            </a:r>
          </a:p>
          <a:p>
            <a:pPr marL="742950" lvl="1" indent="-285750" fontAlgn="base">
              <a:spcBef>
                <a:spcPct val="20000"/>
              </a:spcBef>
              <a:spcAft>
                <a:spcPct val="0"/>
              </a:spcAft>
              <a:buClr>
                <a:srgbClr val="A886E0"/>
              </a:buClr>
              <a:buSzPct val="70000"/>
              <a:buFontTx/>
              <a:buBlip>
                <a:blip r:embed="rId3"/>
              </a:buBlip>
              <a:defRPr/>
            </a:pPr>
            <a:r>
              <a:rPr lang="pt-BR" sz="2400" dirty="0">
                <a:solidFill>
                  <a:srgbClr val="FFFFFF"/>
                </a:solidFill>
                <a:effectLst>
                  <a:outerShdw blurRad="38100" dist="38100" dir="2700000" algn="tl">
                    <a:srgbClr val="000000"/>
                  </a:outerShdw>
                </a:effectLst>
              </a:rPr>
              <a:t>No other tested method was able to attenuate the sequence of internal multiples below the salt layers</a:t>
            </a:r>
          </a:p>
          <a:p>
            <a:pPr marL="742950" lvl="1" indent="-285750" fontAlgn="base">
              <a:spcBef>
                <a:spcPct val="20000"/>
              </a:spcBef>
              <a:spcAft>
                <a:spcPct val="0"/>
              </a:spcAft>
              <a:buClr>
                <a:srgbClr val="A886E0"/>
              </a:buClr>
              <a:buSzPct val="70000"/>
              <a:buFontTx/>
              <a:buBlip>
                <a:blip r:embed="rId3"/>
              </a:buBlip>
              <a:defRPr/>
            </a:pPr>
            <a:r>
              <a:rPr lang="pt-BR" sz="2400" dirty="0">
                <a:solidFill>
                  <a:srgbClr val="FFFFFF"/>
                </a:solidFill>
                <a:effectLst>
                  <a:outerShdw blurRad="38100" dist="38100" dir="2700000" algn="tl">
                    <a:srgbClr val="000000"/>
                  </a:outerShdw>
                </a:effectLst>
              </a:rPr>
              <a:t>High computer cost (internal multiples)</a:t>
            </a:r>
          </a:p>
          <a:p>
            <a:pPr marL="742950" lvl="1" indent="-285750" fontAlgn="base">
              <a:spcBef>
                <a:spcPct val="20000"/>
              </a:spcBef>
              <a:spcAft>
                <a:spcPct val="0"/>
              </a:spcAft>
              <a:buClr>
                <a:srgbClr val="A886E0"/>
              </a:buClr>
              <a:buSzPct val="70000"/>
              <a:buFontTx/>
              <a:buBlip>
                <a:blip r:embed="rId3"/>
              </a:buBlip>
              <a:defRPr/>
            </a:pPr>
            <a:r>
              <a:rPr lang="pt-BR" sz="2400" dirty="0">
                <a:solidFill>
                  <a:srgbClr val="FFFFFF"/>
                </a:solidFill>
                <a:effectLst>
                  <a:outerShdw blurRad="38100" dist="38100" dir="2700000" algn="tl">
                    <a:srgbClr val="000000"/>
                  </a:outerShdw>
                </a:effectLst>
              </a:rPr>
              <a:t>Adaptive subtraction requirement</a:t>
            </a:r>
            <a:endParaRPr lang="en-US" sz="2400" dirty="0">
              <a:solidFill>
                <a:srgbClr val="FFFFFF"/>
              </a:solidFill>
              <a:effectLst>
                <a:outerShdw blurRad="38100" dist="38100" dir="2700000" algn="tl">
                  <a:srgbClr val="000000"/>
                </a:outerShdw>
              </a:effectLst>
            </a:endParaRPr>
          </a:p>
          <a:p>
            <a:pPr marL="342900" indent="-342900" fontAlgn="base">
              <a:spcBef>
                <a:spcPct val="20000"/>
              </a:spcBef>
              <a:spcAft>
                <a:spcPct val="0"/>
              </a:spcAft>
              <a:buClr>
                <a:srgbClr val="FFCC00"/>
              </a:buClr>
              <a:buSzPct val="70000"/>
              <a:buFont typeface="Wingdings" pitchFamily="2" charset="2"/>
              <a:buChar char="n"/>
              <a:defRPr/>
            </a:pPr>
            <a:endParaRPr lang="en-US" sz="2800" dirty="0">
              <a:solidFill>
                <a:srgbClr val="FFFFFF"/>
              </a:solidFill>
              <a:effectLst>
                <a:outerShdw blurRad="38100" dist="38100" dir="2700000" algn="tl">
                  <a:srgbClr val="000000"/>
                </a:outerShdw>
              </a:effectLst>
            </a:endParaRPr>
          </a:p>
        </p:txBody>
      </p:sp>
    </p:spTree>
    <p:extLst>
      <p:ext uri="{BB962C8B-B14F-4D97-AF65-F5344CB8AC3E}">
        <p14:creationId xmlns="" xmlns:p14="http://schemas.microsoft.com/office/powerpoint/2010/main" val="27092872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457200" y="76200"/>
            <a:ext cx="8229600" cy="1143000"/>
          </a:xfrm>
        </p:spPr>
        <p:txBody>
          <a:bodyPr>
            <a:normAutofit fontScale="90000"/>
          </a:bodyPr>
          <a:lstStyle/>
          <a:p>
            <a:pPr eaLnBrk="1" hangingPunct="1"/>
            <a:r>
              <a:rPr lang="en-US" altLang="zh-CN" dirty="0" smtClean="0">
                <a:solidFill>
                  <a:srgbClr val="0000FF"/>
                </a:solidFill>
              </a:rPr>
              <a:t>Land application of ISS internal multiple</a:t>
            </a:r>
          </a:p>
        </p:txBody>
      </p:sp>
      <p:sp>
        <p:nvSpPr>
          <p:cNvPr id="41986" name="Rectangle 3"/>
          <p:cNvSpPr>
            <a:spLocks noGrp="1" noChangeArrowheads="1"/>
          </p:cNvSpPr>
          <p:nvPr>
            <p:ph type="body" idx="1"/>
          </p:nvPr>
        </p:nvSpPr>
        <p:spPr>
          <a:xfrm>
            <a:off x="381000" y="1524000"/>
            <a:ext cx="8610600" cy="4495800"/>
          </a:xfrm>
        </p:spPr>
        <p:txBody>
          <a:bodyPr>
            <a:normAutofit/>
          </a:bodyPr>
          <a:lstStyle/>
          <a:p>
            <a:pPr marL="0" indent="0" eaLnBrk="1" hangingPunct="1">
              <a:buNone/>
            </a:pPr>
            <a:r>
              <a:rPr lang="en-US" altLang="zh-CN" sz="2600" dirty="0" smtClean="0"/>
              <a:t>“Their (ISS internal multiple algorithm) performance was demonstrated with complex synthetic and challenging land field datasets with encouraging results, where other internal multiple suppression methods were unable to demonstrate similar effectiveness.”</a:t>
            </a:r>
          </a:p>
          <a:p>
            <a:pPr marL="0" indent="0">
              <a:buNone/>
            </a:pPr>
            <a:r>
              <a:rPr lang="en-US" altLang="zh-CN" sz="2600" dirty="0" smtClean="0"/>
              <a:t>- </a:t>
            </a:r>
            <a:r>
              <a:rPr lang="en-US" altLang="zh-CN" sz="2600" dirty="0" smtClean="0"/>
              <a:t>Yi </a:t>
            </a:r>
            <a:r>
              <a:rPr lang="en-US" altLang="zh-CN" sz="2600" dirty="0" err="1" smtClean="0"/>
              <a:t>Luo</a:t>
            </a:r>
            <a:r>
              <a:rPr lang="en-US" altLang="zh-CN" sz="2600" dirty="0" smtClean="0"/>
              <a:t>, </a:t>
            </a:r>
            <a:r>
              <a:rPr lang="en-US" altLang="zh-CN" sz="2600" dirty="0" err="1" smtClean="0"/>
              <a:t>Panos</a:t>
            </a:r>
            <a:r>
              <a:rPr lang="en-US" altLang="zh-CN" sz="2600" dirty="0" smtClean="0"/>
              <a:t> G. </a:t>
            </a:r>
            <a:r>
              <a:rPr lang="en-US" altLang="zh-CN" sz="2600" dirty="0" err="1" smtClean="0"/>
              <a:t>Kelamis</a:t>
            </a:r>
            <a:r>
              <a:rPr lang="en-US" altLang="zh-CN" sz="2600" dirty="0" smtClean="0"/>
              <a:t>, </a:t>
            </a:r>
            <a:r>
              <a:rPr lang="en-US" altLang="zh-CN" sz="2600" dirty="0" err="1" smtClean="0"/>
              <a:t>Qiang</a:t>
            </a:r>
            <a:r>
              <a:rPr lang="en-US" altLang="zh-CN" sz="2600" dirty="0" smtClean="0"/>
              <a:t> Fu, </a:t>
            </a:r>
            <a:r>
              <a:rPr lang="en-US" altLang="zh-CN" sz="2600" dirty="0" err="1" smtClean="0"/>
              <a:t>Shoudong</a:t>
            </a:r>
            <a:r>
              <a:rPr lang="en-US" altLang="zh-CN" sz="2600" dirty="0" smtClean="0"/>
              <a:t> </a:t>
            </a:r>
            <a:r>
              <a:rPr lang="en-US" altLang="zh-CN" sz="2600" dirty="0" err="1" smtClean="0"/>
              <a:t>Huo</a:t>
            </a:r>
            <a:r>
              <a:rPr lang="en-US" altLang="zh-CN" sz="2600" dirty="0" smtClean="0"/>
              <a:t>, and </a:t>
            </a:r>
            <a:r>
              <a:rPr lang="en-US" altLang="zh-CN" sz="2600" dirty="0" err="1" smtClean="0"/>
              <a:t>Ghada</a:t>
            </a:r>
            <a:r>
              <a:rPr lang="en-US" altLang="zh-CN" sz="2600" dirty="0" smtClean="0"/>
              <a:t> </a:t>
            </a:r>
            <a:r>
              <a:rPr lang="en-US" altLang="zh-CN" sz="2600" dirty="0" err="1" smtClean="0"/>
              <a:t>Sindi</a:t>
            </a:r>
            <a:r>
              <a:rPr lang="en-US" altLang="zh-CN" sz="2600" dirty="0" smtClean="0"/>
              <a:t>, Saudi Aramco; Shih-Ying Hsu and Arthur B. Weglein, U. of Houston, “The inverse scattering series approach toward the elimination of land internal multiples.” Aug 2011, TLE </a:t>
            </a:r>
          </a:p>
          <a:p>
            <a:pPr eaLnBrk="1" hangingPunct="1"/>
            <a:endParaRPr lang="en-US" altLang="zh-CN" dirty="0" smtClean="0"/>
          </a:p>
        </p:txBody>
      </p:sp>
      <p:sp>
        <p:nvSpPr>
          <p:cNvPr id="41987" name="Line 4"/>
          <p:cNvSpPr>
            <a:spLocks noChangeShapeType="1"/>
          </p:cNvSpPr>
          <p:nvPr/>
        </p:nvSpPr>
        <p:spPr bwMode="auto">
          <a:xfrm>
            <a:off x="0" y="1219200"/>
            <a:ext cx="9144000" cy="0"/>
          </a:xfrm>
          <a:prstGeom prst="line">
            <a:avLst/>
          </a:prstGeom>
          <a:noFill/>
          <a:ln w="38100">
            <a:solidFill>
              <a:srgbClr val="99CCFF"/>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Tree>
    <p:extLst>
      <p:ext uri="{BB962C8B-B14F-4D97-AF65-F5344CB8AC3E}">
        <p14:creationId xmlns="" xmlns:p14="http://schemas.microsoft.com/office/powerpoint/2010/main" val="23421629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pic>
        <p:nvPicPr>
          <p:cNvPr id="9" name="Content Placeholder 8" descr="sponsor_logo.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85800" y="1371600"/>
            <a:ext cx="8229600" cy="4953000"/>
          </a:xfrm>
        </p:spPr>
        <p:txBody>
          <a:bodyPr>
            <a:noAutofit/>
          </a:bodyPr>
          <a:lstStyle/>
          <a:p>
            <a:pPr>
              <a:buFont typeface="Wingdings" pitchFamily="2" charset="2"/>
              <a:buChar char="Ø"/>
            </a:pPr>
            <a:r>
              <a:rPr lang="en-US" altLang="zh-CN" sz="2800" dirty="0" smtClean="0"/>
              <a:t>The inverse scattering series states that </a:t>
            </a:r>
            <a:r>
              <a:rPr lang="en-US" altLang="zh-CN" sz="2800" u="sng" dirty="0" smtClean="0"/>
              <a:t>all</a:t>
            </a:r>
            <a:r>
              <a:rPr lang="en-US" altLang="zh-CN" sz="2800" dirty="0" smtClean="0"/>
              <a:t> processing objectives can be achieved </a:t>
            </a:r>
            <a:r>
              <a:rPr lang="en-US" altLang="zh-CN" sz="2800" u="sng" dirty="0" smtClean="0"/>
              <a:t>directly</a:t>
            </a:r>
            <a:r>
              <a:rPr lang="en-US" altLang="zh-CN" sz="2800" dirty="0" smtClean="0"/>
              <a:t> and </a:t>
            </a:r>
            <a:r>
              <a:rPr lang="en-US" altLang="zh-CN" sz="2800" u="sng" dirty="0" smtClean="0"/>
              <a:t>without</a:t>
            </a:r>
            <a:r>
              <a:rPr lang="en-US" altLang="zh-CN" sz="2800" dirty="0" smtClean="0"/>
              <a:t> any subsurface information</a:t>
            </a:r>
          </a:p>
          <a:p>
            <a:pPr>
              <a:buFont typeface="Wingdings" pitchFamily="2" charset="2"/>
              <a:buChar char="Ø"/>
            </a:pPr>
            <a:r>
              <a:rPr lang="en-US" altLang="zh-CN" sz="2800" dirty="0" smtClean="0"/>
              <a:t>Among processing objectives</a:t>
            </a:r>
          </a:p>
          <a:p>
            <a:pPr lvl="1">
              <a:buFont typeface="Arial" pitchFamily="34" charset="0"/>
              <a:buChar char="•"/>
            </a:pPr>
            <a:r>
              <a:rPr lang="en-US" altLang="zh-CN" dirty="0" smtClean="0"/>
              <a:t>1. Free surface multiple removal</a:t>
            </a:r>
          </a:p>
          <a:p>
            <a:pPr lvl="1">
              <a:buFont typeface="Arial" pitchFamily="34" charset="0"/>
              <a:buChar char="•"/>
            </a:pPr>
            <a:r>
              <a:rPr lang="en-US" altLang="zh-CN" dirty="0" smtClean="0"/>
              <a:t>2. Internal multiple removal</a:t>
            </a:r>
          </a:p>
          <a:p>
            <a:pPr lvl="1">
              <a:buFont typeface="Arial" pitchFamily="34" charset="0"/>
              <a:buChar char="•"/>
            </a:pPr>
            <a:r>
              <a:rPr lang="en-US" altLang="zh-CN" dirty="0" smtClean="0"/>
              <a:t>3. Depth imaging</a:t>
            </a:r>
          </a:p>
          <a:p>
            <a:pPr lvl="1">
              <a:buFont typeface="Arial" pitchFamily="34" charset="0"/>
              <a:buChar char="•"/>
            </a:pPr>
            <a:r>
              <a:rPr lang="en-US" altLang="zh-CN" dirty="0" smtClean="0"/>
              <a:t>4. Non-linear AVO</a:t>
            </a:r>
          </a:p>
          <a:p>
            <a:pPr lvl="1">
              <a:buFont typeface="Arial" pitchFamily="34" charset="0"/>
              <a:buChar char="•"/>
            </a:pPr>
            <a:r>
              <a:rPr lang="en-US" altLang="zh-CN" dirty="0" smtClean="0"/>
              <a:t>5. Q compensation</a:t>
            </a:r>
          </a:p>
          <a:p>
            <a:pPr>
              <a:buNone/>
            </a:pPr>
            <a:r>
              <a:rPr lang="en-US" altLang="zh-CN" sz="2800" dirty="0" smtClean="0"/>
              <a:t>   All without subsurface information</a:t>
            </a:r>
            <a:r>
              <a:rPr lang="en-US" altLang="zh-CN" dirty="0" smtClean="0"/>
              <a:t>.</a:t>
            </a:r>
            <a:endParaRPr lang="zh-CN" altLang="en-US" dirty="0" smtClean="0"/>
          </a:p>
          <a:p>
            <a:endParaRPr lang="zh-CN" altLang="en-US" dirty="0"/>
          </a:p>
        </p:txBody>
      </p:sp>
      <p:sp>
        <p:nvSpPr>
          <p:cNvPr id="4" name="标题 1"/>
          <p:cNvSpPr txBox="1">
            <a:spLocks/>
          </p:cNvSpPr>
          <p:nvPr/>
        </p:nvSpPr>
        <p:spPr>
          <a:xfrm>
            <a:off x="-152400" y="228600"/>
            <a:ext cx="100584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4000" b="1" i="0" u="none" strike="noStrike" kern="1200" cap="none" spc="0" normalizeH="0" baseline="0" noProof="0" dirty="0" smtClean="0">
                <a:ln>
                  <a:noFill/>
                </a:ln>
                <a:solidFill>
                  <a:srgbClr val="0000FF"/>
                </a:solidFill>
                <a:effectLst/>
                <a:uLnTx/>
                <a:uFillTx/>
                <a:latin typeface="+mj-lt"/>
                <a:ea typeface="+mj-ea"/>
                <a:cs typeface="+mj-cs"/>
              </a:rPr>
              <a:t>Innate algorithmic assumptions</a:t>
            </a:r>
            <a:endParaRPr kumimoji="0" lang="zh-CN" altLang="en-US" sz="4000" b="1" i="0" u="none" strike="noStrike" kern="1200" cap="none" spc="0" normalizeH="0" baseline="0" noProof="0" dirty="0" smtClean="0">
              <a:ln>
                <a:noFill/>
              </a:ln>
              <a:solidFill>
                <a:srgbClr val="0000FF"/>
              </a:solidFill>
              <a:effectLst/>
              <a:uLnTx/>
              <a:uFillTx/>
              <a:latin typeface="+mj-lt"/>
              <a:ea typeface="+mj-ea"/>
              <a:cs typeface="+mj-cs"/>
            </a:endParaRPr>
          </a:p>
        </p:txBody>
      </p:sp>
      <p:sp>
        <p:nvSpPr>
          <p:cNvPr id="5" name="Line 4"/>
          <p:cNvSpPr>
            <a:spLocks noChangeShapeType="1"/>
          </p:cNvSpPr>
          <p:nvPr/>
        </p:nvSpPr>
        <p:spPr bwMode="auto">
          <a:xfrm>
            <a:off x="0" y="1219200"/>
            <a:ext cx="9144000" cy="0"/>
          </a:xfrm>
          <a:prstGeom prst="line">
            <a:avLst/>
          </a:prstGeom>
          <a:noFill/>
          <a:ln w="38100">
            <a:solidFill>
              <a:srgbClr val="99CCFF"/>
            </a:solidFill>
            <a:round/>
            <a:headEnd/>
            <a:tailEnd/>
          </a:ln>
        </p:spPr>
        <p:txBody>
          <a:bodyPr/>
          <a:lstStyle/>
          <a:p>
            <a:endParaRPr lang="en-US">
              <a:solidFill>
                <a:prstClr val="black"/>
              </a:solidFill>
            </a:endParaRPr>
          </a:p>
        </p:txBody>
      </p:sp>
      <p:sp>
        <p:nvSpPr>
          <p:cNvPr id="6" name="Line 5"/>
          <p:cNvSpPr>
            <a:spLocks noChangeShapeType="1"/>
          </p:cNvSpPr>
          <p:nvPr/>
        </p:nvSpPr>
        <p:spPr bwMode="auto">
          <a:xfrm flipV="1">
            <a:off x="685800" y="0"/>
            <a:ext cx="0" cy="6858000"/>
          </a:xfrm>
          <a:prstGeom prst="line">
            <a:avLst/>
          </a:prstGeom>
          <a:noFill/>
          <a:ln w="38100">
            <a:solidFill>
              <a:srgbClr val="FFFF99"/>
            </a:solidFill>
            <a:round/>
            <a:headEnd/>
            <a:tailEnd/>
          </a:ln>
        </p:spPr>
        <p:txBody>
          <a:bodyPr/>
          <a:lstStyle/>
          <a:p>
            <a:endParaRPr lang="en-US">
              <a:solidFill>
                <a:prstClr val="black"/>
              </a:solidFill>
            </a:endParaRPr>
          </a:p>
        </p:txBody>
      </p:sp>
    </p:spTree>
    <p:extLst>
      <p:ext uri="{BB962C8B-B14F-4D97-AF65-F5344CB8AC3E}">
        <p14:creationId xmlns="" xmlns:p14="http://schemas.microsoft.com/office/powerpoint/2010/main" val="463585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32783" name="Line 3"/>
            <p:cNvSpPr>
              <a:spLocks noChangeShapeType="1"/>
            </p:cNvSpPr>
            <p:nvPr/>
          </p:nvSpPr>
          <p:spPr bwMode="auto">
            <a:xfrm>
              <a:off x="0" y="768"/>
              <a:ext cx="5760" cy="0"/>
            </a:xfrm>
            <a:prstGeom prst="line">
              <a:avLst/>
            </a:prstGeom>
            <a:noFill/>
            <a:ln w="38100">
              <a:solidFill>
                <a:srgbClr val="99CCFF"/>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32784" name="Line 4"/>
            <p:cNvSpPr>
              <a:spLocks noChangeShapeType="1"/>
            </p:cNvSpPr>
            <p:nvPr/>
          </p:nvSpPr>
          <p:spPr bwMode="auto">
            <a:xfrm flipV="1">
              <a:off x="432" y="0"/>
              <a:ext cx="0" cy="4320"/>
            </a:xfrm>
            <a:prstGeom prst="line">
              <a:avLst/>
            </a:prstGeom>
            <a:noFill/>
            <a:ln w="38100">
              <a:solidFill>
                <a:srgbClr val="FFFF99"/>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grpSp>
      <p:sp>
        <p:nvSpPr>
          <p:cNvPr id="32770" name="Text Box 5"/>
          <p:cNvSpPr txBox="1">
            <a:spLocks noChangeArrowheads="1"/>
          </p:cNvSpPr>
          <p:nvPr/>
        </p:nvSpPr>
        <p:spPr bwMode="auto">
          <a:xfrm>
            <a:off x="762000" y="1447800"/>
            <a:ext cx="8382000" cy="366713"/>
          </a:xfrm>
          <a:prstGeom prst="rect">
            <a:avLst/>
          </a:prstGeom>
          <a:noFill/>
          <a:ln w="9525">
            <a:noFill/>
            <a:miter lim="800000"/>
            <a:headEnd/>
            <a:tailEnd/>
          </a:ln>
        </p:spPr>
        <p:txBody>
          <a:bodyPr>
            <a:spAutoFit/>
          </a:bodyPr>
          <a:lstStyle/>
          <a:p>
            <a:pPr fontAlgn="base">
              <a:spcBef>
                <a:spcPct val="50000"/>
              </a:spcBef>
              <a:spcAft>
                <a:spcPct val="0"/>
              </a:spcAft>
            </a:pPr>
            <a:endParaRPr lang="en-US" altLang="zh-CN">
              <a:solidFill>
                <a:prstClr val="black"/>
              </a:solidFill>
              <a:latin typeface="Arial" charset="0"/>
              <a:cs typeface="Arial" charset="0"/>
            </a:endParaRPr>
          </a:p>
        </p:txBody>
      </p:sp>
      <p:pic>
        <p:nvPicPr>
          <p:cNvPr id="32771" name="Picture 6"/>
          <p:cNvPicPr>
            <a:picLocks noChangeAspect="1" noChangeArrowheads="1"/>
          </p:cNvPicPr>
          <p:nvPr/>
        </p:nvPicPr>
        <p:blipFill>
          <a:blip r:embed="rId3" cstate="print"/>
          <a:srcRect/>
          <a:stretch>
            <a:fillRect/>
          </a:stretch>
        </p:blipFill>
        <p:spPr bwMode="auto">
          <a:xfrm>
            <a:off x="3643313" y="1604963"/>
            <a:ext cx="1920875" cy="971550"/>
          </a:xfrm>
          <a:prstGeom prst="rect">
            <a:avLst/>
          </a:prstGeom>
          <a:noFill/>
          <a:ln w="9525">
            <a:noFill/>
            <a:miter lim="800000"/>
            <a:headEnd/>
            <a:tailEnd/>
          </a:ln>
        </p:spPr>
      </p:pic>
      <p:pic>
        <p:nvPicPr>
          <p:cNvPr id="32772" name="Picture 7"/>
          <p:cNvPicPr>
            <a:picLocks noChangeAspect="1" noChangeArrowheads="1"/>
          </p:cNvPicPr>
          <p:nvPr/>
        </p:nvPicPr>
        <p:blipFill>
          <a:blip r:embed="rId4" cstate="print"/>
          <a:srcRect/>
          <a:stretch>
            <a:fillRect/>
          </a:stretch>
        </p:blipFill>
        <p:spPr bwMode="auto">
          <a:xfrm>
            <a:off x="8328025" y="1643063"/>
            <a:ext cx="573088" cy="933450"/>
          </a:xfrm>
          <a:prstGeom prst="rect">
            <a:avLst/>
          </a:prstGeom>
          <a:noFill/>
          <a:ln w="9525">
            <a:noFill/>
            <a:miter lim="800000"/>
            <a:headEnd/>
            <a:tailEnd/>
          </a:ln>
        </p:spPr>
      </p:pic>
      <p:pic>
        <p:nvPicPr>
          <p:cNvPr id="32773" name="Picture 8"/>
          <p:cNvPicPr>
            <a:picLocks noChangeAspect="1" noChangeArrowheads="1"/>
          </p:cNvPicPr>
          <p:nvPr/>
        </p:nvPicPr>
        <p:blipFill>
          <a:blip r:embed="rId5" cstate="print"/>
          <a:srcRect/>
          <a:stretch>
            <a:fillRect/>
          </a:stretch>
        </p:blipFill>
        <p:spPr bwMode="auto">
          <a:xfrm>
            <a:off x="3757613" y="3832225"/>
            <a:ext cx="2535237" cy="434975"/>
          </a:xfrm>
          <a:prstGeom prst="rect">
            <a:avLst/>
          </a:prstGeom>
          <a:noFill/>
          <a:ln w="9525">
            <a:noFill/>
            <a:miter lim="800000"/>
            <a:headEnd/>
            <a:tailEnd/>
          </a:ln>
        </p:spPr>
      </p:pic>
      <p:pic>
        <p:nvPicPr>
          <p:cNvPr id="32774" name="Picture 9"/>
          <p:cNvPicPr>
            <a:picLocks noChangeAspect="1" noChangeArrowheads="1"/>
          </p:cNvPicPr>
          <p:nvPr/>
        </p:nvPicPr>
        <p:blipFill>
          <a:blip r:embed="rId6" cstate="print"/>
          <a:srcRect/>
          <a:stretch>
            <a:fillRect/>
          </a:stretch>
        </p:blipFill>
        <p:spPr bwMode="auto">
          <a:xfrm>
            <a:off x="3911600" y="2949575"/>
            <a:ext cx="1652588" cy="280988"/>
          </a:xfrm>
          <a:prstGeom prst="rect">
            <a:avLst/>
          </a:prstGeom>
          <a:noFill/>
          <a:ln w="9525">
            <a:noFill/>
            <a:miter lim="800000"/>
            <a:headEnd/>
            <a:tailEnd/>
          </a:ln>
        </p:spPr>
      </p:pic>
      <p:pic>
        <p:nvPicPr>
          <p:cNvPr id="32775" name="Picture 10"/>
          <p:cNvPicPr>
            <a:picLocks noChangeAspect="1" noChangeArrowheads="1"/>
          </p:cNvPicPr>
          <p:nvPr/>
        </p:nvPicPr>
        <p:blipFill>
          <a:blip r:embed="rId7" cstate="print"/>
          <a:srcRect/>
          <a:stretch>
            <a:fillRect/>
          </a:stretch>
        </p:blipFill>
        <p:spPr bwMode="auto">
          <a:xfrm>
            <a:off x="8520113" y="3717925"/>
            <a:ext cx="412750" cy="452438"/>
          </a:xfrm>
          <a:prstGeom prst="rect">
            <a:avLst/>
          </a:prstGeom>
          <a:noFill/>
          <a:ln w="9525">
            <a:noFill/>
            <a:miter lim="800000"/>
            <a:headEnd/>
            <a:tailEnd/>
          </a:ln>
        </p:spPr>
      </p:pic>
      <p:pic>
        <p:nvPicPr>
          <p:cNvPr id="32776" name="Picture 11"/>
          <p:cNvPicPr>
            <a:picLocks noChangeAspect="1" noChangeArrowheads="1"/>
          </p:cNvPicPr>
          <p:nvPr/>
        </p:nvPicPr>
        <p:blipFill>
          <a:blip r:embed="rId8" cstate="print"/>
          <a:srcRect/>
          <a:stretch>
            <a:fillRect/>
          </a:stretch>
        </p:blipFill>
        <p:spPr bwMode="auto">
          <a:xfrm>
            <a:off x="2106613" y="5483225"/>
            <a:ext cx="5684837" cy="382588"/>
          </a:xfrm>
          <a:prstGeom prst="rect">
            <a:avLst/>
          </a:prstGeom>
          <a:noFill/>
          <a:ln w="9525">
            <a:noFill/>
            <a:miter lim="800000"/>
            <a:headEnd/>
            <a:tailEnd/>
          </a:ln>
        </p:spPr>
      </p:pic>
      <p:pic>
        <p:nvPicPr>
          <p:cNvPr id="32777" name="Picture 12"/>
          <p:cNvPicPr>
            <a:picLocks noChangeAspect="1" noChangeArrowheads="1"/>
          </p:cNvPicPr>
          <p:nvPr/>
        </p:nvPicPr>
        <p:blipFill>
          <a:blip r:embed="rId9" cstate="print"/>
          <a:srcRect/>
          <a:stretch>
            <a:fillRect/>
          </a:stretch>
        </p:blipFill>
        <p:spPr bwMode="auto">
          <a:xfrm>
            <a:off x="8558213" y="5407025"/>
            <a:ext cx="460375" cy="460375"/>
          </a:xfrm>
          <a:prstGeom prst="rect">
            <a:avLst/>
          </a:prstGeom>
          <a:noFill/>
          <a:ln w="9525">
            <a:noFill/>
            <a:miter lim="800000"/>
            <a:headEnd/>
            <a:tailEnd/>
          </a:ln>
        </p:spPr>
      </p:pic>
      <p:sp>
        <p:nvSpPr>
          <p:cNvPr id="32778" name="Text Box 13"/>
          <p:cNvSpPr txBox="1">
            <a:spLocks noChangeArrowheads="1"/>
          </p:cNvSpPr>
          <p:nvPr/>
        </p:nvSpPr>
        <p:spPr bwMode="auto">
          <a:xfrm>
            <a:off x="1841226" y="228600"/>
            <a:ext cx="5591723" cy="1077218"/>
          </a:xfrm>
          <a:prstGeom prst="rect">
            <a:avLst/>
          </a:prstGeom>
          <a:noFill/>
          <a:ln w="9525">
            <a:noFill/>
            <a:miter lim="800000"/>
            <a:headEnd/>
            <a:tailEnd/>
          </a:ln>
        </p:spPr>
        <p:txBody>
          <a:bodyPr wrap="none">
            <a:spAutoFit/>
          </a:bodyPr>
          <a:lstStyle/>
          <a:p>
            <a:pPr algn="ctr">
              <a:spcBef>
                <a:spcPct val="0"/>
              </a:spcBef>
              <a:defRPr/>
            </a:pPr>
            <a:r>
              <a:rPr lang="en-US" altLang="zh-CN" sz="4000" b="1" dirty="0">
                <a:solidFill>
                  <a:srgbClr val="0000FF"/>
                </a:solidFill>
                <a:latin typeface="+mj-lt"/>
                <a:ea typeface="+mj-ea"/>
                <a:cs typeface="+mj-cs"/>
              </a:rPr>
              <a:t>Inverse Scattering  Series </a:t>
            </a:r>
          </a:p>
          <a:p>
            <a:pPr algn="ctr">
              <a:spcBef>
                <a:spcPct val="0"/>
              </a:spcBef>
              <a:defRPr/>
            </a:pPr>
            <a:r>
              <a:rPr lang="en-US" altLang="zh-CN" sz="2400" b="1" dirty="0">
                <a:solidFill>
                  <a:srgbClr val="0000FF"/>
                </a:solidFill>
                <a:latin typeface="+mj-lt"/>
                <a:ea typeface="+mj-ea"/>
                <a:cs typeface="+mj-cs"/>
              </a:rPr>
              <a:t>Scattering theory = perturbation theory</a:t>
            </a:r>
          </a:p>
        </p:txBody>
      </p:sp>
      <p:sp>
        <p:nvSpPr>
          <p:cNvPr id="32779" name="Text Box 14"/>
          <p:cNvSpPr txBox="1">
            <a:spLocks noChangeArrowheads="1"/>
          </p:cNvSpPr>
          <p:nvPr/>
        </p:nvSpPr>
        <p:spPr bwMode="auto">
          <a:xfrm>
            <a:off x="7527925" y="3843338"/>
            <a:ext cx="585788" cy="457200"/>
          </a:xfrm>
          <a:prstGeom prst="rect">
            <a:avLst/>
          </a:prstGeom>
          <a:noFill/>
          <a:ln w="9525">
            <a:noFill/>
            <a:miter lim="800000"/>
            <a:headEnd/>
            <a:tailEnd/>
          </a:ln>
        </p:spPr>
        <p:txBody>
          <a:bodyPr wrap="none">
            <a:spAutoFit/>
          </a:bodyPr>
          <a:lstStyle/>
          <a:p>
            <a:pPr fontAlgn="base">
              <a:spcBef>
                <a:spcPct val="0"/>
              </a:spcBef>
              <a:spcAft>
                <a:spcPct val="0"/>
              </a:spcAft>
            </a:pPr>
            <a:r>
              <a:rPr lang="en-US" altLang="zh-CN" sz="2400">
                <a:solidFill>
                  <a:prstClr val="black"/>
                </a:solidFill>
                <a:cs typeface="Arial" charset="0"/>
              </a:rPr>
              <a:t>(1)</a:t>
            </a:r>
          </a:p>
        </p:txBody>
      </p:sp>
      <p:sp>
        <p:nvSpPr>
          <p:cNvPr id="32780" name="Rectangle 15"/>
          <p:cNvSpPr>
            <a:spLocks noChangeArrowheads="1"/>
          </p:cNvSpPr>
          <p:nvPr/>
        </p:nvSpPr>
        <p:spPr bwMode="auto">
          <a:xfrm>
            <a:off x="8458200" y="1524000"/>
            <a:ext cx="533400" cy="4495800"/>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zh-CN" altLang="en-US">
              <a:solidFill>
                <a:prstClr val="black"/>
              </a:solidFill>
              <a:latin typeface="Arial" charset="0"/>
              <a:cs typeface="Arial" charset="0"/>
            </a:endParaRPr>
          </a:p>
        </p:txBody>
      </p:sp>
      <p:sp>
        <p:nvSpPr>
          <p:cNvPr id="32781" name="Text Box 16"/>
          <p:cNvSpPr txBox="1">
            <a:spLocks noChangeArrowheads="1"/>
          </p:cNvSpPr>
          <p:nvPr/>
        </p:nvSpPr>
        <p:spPr bwMode="auto">
          <a:xfrm>
            <a:off x="685800" y="4786313"/>
            <a:ext cx="6859588" cy="461962"/>
          </a:xfrm>
          <a:prstGeom prst="rect">
            <a:avLst/>
          </a:prstGeom>
          <a:noFill/>
          <a:ln w="9525">
            <a:noFill/>
            <a:miter lim="800000"/>
            <a:headEnd/>
            <a:tailEnd/>
          </a:ln>
        </p:spPr>
        <p:txBody>
          <a:bodyPr wrap="none">
            <a:spAutoFit/>
          </a:bodyPr>
          <a:lstStyle/>
          <a:p>
            <a:pPr fontAlgn="base">
              <a:spcBef>
                <a:spcPct val="0"/>
              </a:spcBef>
              <a:spcAft>
                <a:spcPct val="0"/>
              </a:spcAft>
            </a:pPr>
            <a:r>
              <a:rPr lang="en-US" altLang="zh-CN" sz="2400" dirty="0">
                <a:solidFill>
                  <a:prstClr val="black"/>
                </a:solidFill>
                <a:cs typeface="Arial" charset="0"/>
              </a:rPr>
              <a:t>Eq.(1) can be expanded in a </a:t>
            </a:r>
            <a:r>
              <a:rPr lang="en-US" altLang="zh-CN" sz="2400" i="1" dirty="0">
                <a:solidFill>
                  <a:prstClr val="black"/>
                </a:solidFill>
                <a:cs typeface="Arial" charset="0"/>
              </a:rPr>
              <a:t>forward scattering series,</a:t>
            </a:r>
          </a:p>
        </p:txBody>
      </p:sp>
      <p:sp>
        <p:nvSpPr>
          <p:cNvPr id="17" name="Slide Number Placeholder 16"/>
          <p:cNvSpPr>
            <a:spLocks noGrp="1"/>
          </p:cNvSpPr>
          <p:nvPr>
            <p:ph type="sldNum" sz="quarter" idx="12"/>
          </p:nvPr>
        </p:nvSpPr>
        <p:spPr/>
        <p:txBody>
          <a:bodyPr/>
          <a:lstStyle/>
          <a:p>
            <a:pPr>
              <a:defRPr/>
            </a:pPr>
            <a:fld id="{A9BB0D56-3690-4873-B5E4-A4CF5DDE8523}" type="slidenum">
              <a:rPr lang="en-US">
                <a:solidFill>
                  <a:prstClr val="black">
                    <a:tint val="75000"/>
                  </a:prstClr>
                </a:solidFill>
              </a:rPr>
              <a:pPr>
                <a:defRPr/>
              </a:pPr>
              <a:t>6</a:t>
            </a:fld>
            <a:endParaRPr lang="en-US">
              <a:solidFill>
                <a:prstClr val="black">
                  <a:tint val="75000"/>
                </a:prstClr>
              </a:solidFill>
            </a:endParaRPr>
          </a:p>
        </p:txBody>
      </p:sp>
    </p:spTree>
    <p:extLst>
      <p:ext uri="{BB962C8B-B14F-4D97-AF65-F5344CB8AC3E}">
        <p14:creationId xmlns="" xmlns:p14="http://schemas.microsoft.com/office/powerpoint/2010/main" val="3636671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34836" name="Line 3"/>
            <p:cNvSpPr>
              <a:spLocks noChangeShapeType="1"/>
            </p:cNvSpPr>
            <p:nvPr/>
          </p:nvSpPr>
          <p:spPr bwMode="auto">
            <a:xfrm>
              <a:off x="0" y="768"/>
              <a:ext cx="5760" cy="0"/>
            </a:xfrm>
            <a:prstGeom prst="line">
              <a:avLst/>
            </a:prstGeom>
            <a:noFill/>
            <a:ln w="38100">
              <a:solidFill>
                <a:srgbClr val="99CCFF"/>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34837" name="Line 4"/>
            <p:cNvSpPr>
              <a:spLocks noChangeShapeType="1"/>
            </p:cNvSpPr>
            <p:nvPr/>
          </p:nvSpPr>
          <p:spPr bwMode="auto">
            <a:xfrm flipV="1">
              <a:off x="432" y="0"/>
              <a:ext cx="0" cy="4320"/>
            </a:xfrm>
            <a:prstGeom prst="line">
              <a:avLst/>
            </a:prstGeom>
            <a:noFill/>
            <a:ln w="38100">
              <a:solidFill>
                <a:srgbClr val="FFFF99"/>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grpSp>
      <p:sp>
        <p:nvSpPr>
          <p:cNvPr id="34818" name="Text Box 5"/>
          <p:cNvSpPr txBox="1">
            <a:spLocks noChangeArrowheads="1"/>
          </p:cNvSpPr>
          <p:nvPr/>
        </p:nvSpPr>
        <p:spPr bwMode="auto">
          <a:xfrm>
            <a:off x="762000" y="1447800"/>
            <a:ext cx="8382000" cy="366713"/>
          </a:xfrm>
          <a:prstGeom prst="rect">
            <a:avLst/>
          </a:prstGeom>
          <a:noFill/>
          <a:ln w="9525">
            <a:noFill/>
            <a:miter lim="800000"/>
            <a:headEnd/>
            <a:tailEnd/>
          </a:ln>
        </p:spPr>
        <p:txBody>
          <a:bodyPr>
            <a:spAutoFit/>
          </a:bodyPr>
          <a:lstStyle/>
          <a:p>
            <a:pPr fontAlgn="base">
              <a:spcBef>
                <a:spcPct val="50000"/>
              </a:spcBef>
              <a:spcAft>
                <a:spcPct val="0"/>
              </a:spcAft>
            </a:pPr>
            <a:endParaRPr lang="en-US" altLang="zh-CN">
              <a:solidFill>
                <a:prstClr val="black"/>
              </a:solidFill>
              <a:latin typeface="Arial" charset="0"/>
              <a:cs typeface="Arial" charset="0"/>
            </a:endParaRPr>
          </a:p>
        </p:txBody>
      </p:sp>
      <p:pic>
        <p:nvPicPr>
          <p:cNvPr id="34819" name="Picture 10"/>
          <p:cNvPicPr>
            <a:picLocks noChangeAspect="1" noChangeArrowheads="1"/>
          </p:cNvPicPr>
          <p:nvPr/>
        </p:nvPicPr>
        <p:blipFill>
          <a:blip r:embed="rId3" cstate="print"/>
          <a:srcRect/>
          <a:stretch>
            <a:fillRect/>
          </a:stretch>
        </p:blipFill>
        <p:spPr bwMode="auto">
          <a:xfrm>
            <a:off x="8569325" y="2368550"/>
            <a:ext cx="422275" cy="419100"/>
          </a:xfrm>
          <a:prstGeom prst="rect">
            <a:avLst/>
          </a:prstGeom>
          <a:noFill/>
          <a:ln w="9525">
            <a:noFill/>
            <a:miter lim="800000"/>
            <a:headEnd/>
            <a:tailEnd/>
          </a:ln>
        </p:spPr>
      </p:pic>
      <p:sp>
        <p:nvSpPr>
          <p:cNvPr id="34820" name="Rectangle 12"/>
          <p:cNvSpPr>
            <a:spLocks noChangeArrowheads="1"/>
          </p:cNvSpPr>
          <p:nvPr/>
        </p:nvSpPr>
        <p:spPr bwMode="auto">
          <a:xfrm>
            <a:off x="8382000" y="2286000"/>
            <a:ext cx="609600" cy="685800"/>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zh-CN" altLang="en-US">
              <a:solidFill>
                <a:prstClr val="black"/>
              </a:solidFill>
              <a:latin typeface="Arial" charset="0"/>
              <a:cs typeface="Arial" charset="0"/>
            </a:endParaRPr>
          </a:p>
        </p:txBody>
      </p:sp>
      <p:grpSp>
        <p:nvGrpSpPr>
          <p:cNvPr id="3" name="Group 20"/>
          <p:cNvGrpSpPr>
            <a:grpSpLocks/>
          </p:cNvGrpSpPr>
          <p:nvPr/>
        </p:nvGrpSpPr>
        <p:grpSpPr bwMode="auto">
          <a:xfrm>
            <a:off x="801688" y="1600200"/>
            <a:ext cx="7808912" cy="4114800"/>
            <a:chOff x="609600" y="1600200"/>
            <a:chExt cx="7808913" cy="4114800"/>
          </a:xfrm>
        </p:grpSpPr>
        <p:pic>
          <p:nvPicPr>
            <p:cNvPr id="34823" name="Picture 6"/>
            <p:cNvPicPr>
              <a:picLocks noChangeAspect="1" noChangeArrowheads="1"/>
            </p:cNvPicPr>
            <p:nvPr/>
          </p:nvPicPr>
          <p:blipFill>
            <a:blip r:embed="rId4" cstate="print"/>
            <a:srcRect/>
            <a:stretch>
              <a:fillRect/>
            </a:stretch>
          </p:blipFill>
          <p:spPr bwMode="auto">
            <a:xfrm>
              <a:off x="1233488" y="5176838"/>
              <a:ext cx="7181850" cy="538162"/>
            </a:xfrm>
            <a:prstGeom prst="rect">
              <a:avLst/>
            </a:prstGeom>
            <a:noFill/>
            <a:ln w="9525">
              <a:noFill/>
              <a:miter lim="800000"/>
              <a:headEnd/>
              <a:tailEnd/>
            </a:ln>
          </p:spPr>
        </p:pic>
        <p:sp>
          <p:nvSpPr>
            <p:cNvPr id="34824" name="Text Box 7"/>
            <p:cNvSpPr txBox="1">
              <a:spLocks noChangeArrowheads="1"/>
            </p:cNvSpPr>
            <p:nvPr/>
          </p:nvSpPr>
          <p:spPr bwMode="auto">
            <a:xfrm>
              <a:off x="657225" y="1600200"/>
              <a:ext cx="6753772" cy="461665"/>
            </a:xfrm>
            <a:prstGeom prst="rect">
              <a:avLst/>
            </a:prstGeom>
            <a:noFill/>
            <a:ln w="9525">
              <a:noFill/>
              <a:miter lim="800000"/>
              <a:headEnd/>
              <a:tailEnd/>
            </a:ln>
          </p:spPr>
          <p:txBody>
            <a:bodyPr wrap="none">
              <a:spAutoFit/>
            </a:bodyPr>
            <a:lstStyle/>
            <a:p>
              <a:pPr fontAlgn="base">
                <a:spcBef>
                  <a:spcPct val="0"/>
                </a:spcBef>
                <a:spcAft>
                  <a:spcPct val="0"/>
                </a:spcAft>
              </a:pPr>
              <a:r>
                <a:rPr lang="en-US" altLang="zh-CN" sz="2400" dirty="0">
                  <a:solidFill>
                    <a:prstClr val="black"/>
                  </a:solidFill>
                  <a:cs typeface="Arial" charset="0"/>
                </a:rPr>
                <a:t>The scattered field                              can be defined as</a:t>
              </a:r>
            </a:p>
          </p:txBody>
        </p:sp>
        <p:pic>
          <p:nvPicPr>
            <p:cNvPr id="34825" name="Picture 8"/>
            <p:cNvPicPr>
              <a:picLocks noChangeAspect="1" noChangeArrowheads="1"/>
            </p:cNvPicPr>
            <p:nvPr/>
          </p:nvPicPr>
          <p:blipFill>
            <a:blip r:embed="rId5" cstate="print"/>
            <a:srcRect/>
            <a:stretch>
              <a:fillRect/>
            </a:stretch>
          </p:blipFill>
          <p:spPr bwMode="auto">
            <a:xfrm>
              <a:off x="3132138" y="1643063"/>
              <a:ext cx="1897062" cy="415925"/>
            </a:xfrm>
            <a:prstGeom prst="rect">
              <a:avLst/>
            </a:prstGeom>
            <a:noFill/>
            <a:ln w="9525">
              <a:noFill/>
              <a:miter lim="800000"/>
              <a:headEnd/>
              <a:tailEnd/>
            </a:ln>
          </p:spPr>
        </p:pic>
        <p:pic>
          <p:nvPicPr>
            <p:cNvPr id="34826" name="Picture 9"/>
            <p:cNvPicPr>
              <a:picLocks noChangeAspect="1" noChangeArrowheads="1"/>
            </p:cNvPicPr>
            <p:nvPr/>
          </p:nvPicPr>
          <p:blipFill>
            <a:blip r:embed="rId6" cstate="print"/>
            <a:srcRect/>
            <a:stretch>
              <a:fillRect/>
            </a:stretch>
          </p:blipFill>
          <p:spPr bwMode="auto">
            <a:xfrm>
              <a:off x="2538413" y="2373313"/>
              <a:ext cx="4722812" cy="839787"/>
            </a:xfrm>
            <a:prstGeom prst="rect">
              <a:avLst/>
            </a:prstGeom>
            <a:noFill/>
            <a:ln w="9525">
              <a:noFill/>
              <a:miter lim="800000"/>
              <a:headEnd/>
              <a:tailEnd/>
            </a:ln>
          </p:spPr>
        </p:pic>
        <p:sp>
          <p:nvSpPr>
            <p:cNvPr id="34827" name="Text Box 11"/>
            <p:cNvSpPr txBox="1">
              <a:spLocks noChangeArrowheads="1"/>
            </p:cNvSpPr>
            <p:nvPr/>
          </p:nvSpPr>
          <p:spPr bwMode="auto">
            <a:xfrm>
              <a:off x="5638800" y="4338411"/>
              <a:ext cx="1404937" cy="457200"/>
            </a:xfrm>
            <a:prstGeom prst="rect">
              <a:avLst/>
            </a:prstGeom>
            <a:noFill/>
            <a:ln w="9525">
              <a:noFill/>
              <a:miter lim="800000"/>
              <a:headEnd/>
              <a:tailEnd/>
            </a:ln>
          </p:spPr>
          <p:txBody>
            <a:bodyPr wrap="none">
              <a:spAutoFit/>
            </a:bodyPr>
            <a:lstStyle/>
            <a:p>
              <a:pPr fontAlgn="base">
                <a:spcBef>
                  <a:spcPct val="0"/>
                </a:spcBef>
                <a:spcAft>
                  <a:spcPct val="0"/>
                </a:spcAft>
              </a:pPr>
              <a:r>
                <a:rPr lang="en-US" altLang="zh-CN" sz="2400">
                  <a:solidFill>
                    <a:prstClr val="black"/>
                  </a:solidFill>
                  <a:cs typeface="Arial" charset="0"/>
                </a:rPr>
                <a:t>D, where</a:t>
              </a:r>
            </a:p>
          </p:txBody>
        </p:sp>
        <p:sp>
          <p:nvSpPr>
            <p:cNvPr id="34828" name="Text Box 13"/>
            <p:cNvSpPr txBox="1">
              <a:spLocks noChangeArrowheads="1"/>
            </p:cNvSpPr>
            <p:nvPr/>
          </p:nvSpPr>
          <p:spPr bwMode="auto">
            <a:xfrm>
              <a:off x="7832725" y="2743200"/>
              <a:ext cx="585788" cy="457200"/>
            </a:xfrm>
            <a:prstGeom prst="rect">
              <a:avLst/>
            </a:prstGeom>
            <a:noFill/>
            <a:ln w="9525">
              <a:noFill/>
              <a:miter lim="800000"/>
              <a:headEnd/>
              <a:tailEnd/>
            </a:ln>
          </p:spPr>
          <p:txBody>
            <a:bodyPr wrap="none">
              <a:spAutoFit/>
            </a:bodyPr>
            <a:lstStyle/>
            <a:p>
              <a:pPr fontAlgn="base">
                <a:spcBef>
                  <a:spcPct val="0"/>
                </a:spcBef>
                <a:spcAft>
                  <a:spcPct val="0"/>
                </a:spcAft>
              </a:pPr>
              <a:r>
                <a:rPr lang="en-US" altLang="zh-CN" sz="2400">
                  <a:solidFill>
                    <a:prstClr val="black"/>
                  </a:solidFill>
                  <a:cs typeface="Arial" charset="0"/>
                </a:rPr>
                <a:t>(2)</a:t>
              </a:r>
            </a:p>
          </p:txBody>
        </p:sp>
        <p:sp>
          <p:nvSpPr>
            <p:cNvPr id="34829" name="Text Box 14"/>
            <p:cNvSpPr txBox="1">
              <a:spLocks noChangeArrowheads="1"/>
            </p:cNvSpPr>
            <p:nvPr/>
          </p:nvSpPr>
          <p:spPr bwMode="auto">
            <a:xfrm>
              <a:off x="660400" y="3538538"/>
              <a:ext cx="7076040" cy="461665"/>
            </a:xfrm>
            <a:prstGeom prst="rect">
              <a:avLst/>
            </a:prstGeom>
            <a:noFill/>
            <a:ln w="9525">
              <a:noFill/>
              <a:miter lim="800000"/>
              <a:headEnd/>
              <a:tailEnd/>
            </a:ln>
          </p:spPr>
          <p:txBody>
            <a:bodyPr wrap="none">
              <a:spAutoFit/>
            </a:bodyPr>
            <a:lstStyle/>
            <a:p>
              <a:pPr fontAlgn="base">
                <a:spcBef>
                  <a:spcPct val="0"/>
                </a:spcBef>
                <a:spcAft>
                  <a:spcPct val="0"/>
                </a:spcAft>
              </a:pPr>
              <a:r>
                <a:rPr lang="en-US" altLang="zh-CN" sz="2400" dirty="0">
                  <a:solidFill>
                    <a:prstClr val="black"/>
                  </a:solidFill>
                  <a:cs typeface="Arial" charset="0"/>
                </a:rPr>
                <a:t>Where            is the portion of        that is       order in     .</a:t>
              </a:r>
            </a:p>
          </p:txBody>
        </p:sp>
        <p:sp>
          <p:nvSpPr>
            <p:cNvPr id="34830" name="Text Box 15"/>
            <p:cNvSpPr txBox="1">
              <a:spLocks noChangeArrowheads="1"/>
            </p:cNvSpPr>
            <p:nvPr/>
          </p:nvSpPr>
          <p:spPr bwMode="auto">
            <a:xfrm>
              <a:off x="609600" y="4343400"/>
              <a:ext cx="5815013" cy="457200"/>
            </a:xfrm>
            <a:prstGeom prst="rect">
              <a:avLst/>
            </a:prstGeom>
            <a:noFill/>
            <a:ln w="9525">
              <a:noFill/>
              <a:miter lim="800000"/>
              <a:headEnd/>
              <a:tailEnd/>
            </a:ln>
          </p:spPr>
          <p:txBody>
            <a:bodyPr wrap="none">
              <a:spAutoFit/>
            </a:bodyPr>
            <a:lstStyle/>
            <a:p>
              <a:pPr fontAlgn="base">
                <a:spcBef>
                  <a:spcPct val="0"/>
                </a:spcBef>
                <a:spcAft>
                  <a:spcPct val="0"/>
                </a:spcAft>
              </a:pPr>
              <a:r>
                <a:rPr lang="en-US" altLang="zh-CN" sz="2400" dirty="0">
                  <a:solidFill>
                    <a:prstClr val="black"/>
                  </a:solidFill>
                  <a:cs typeface="Arial" charset="0"/>
                </a:rPr>
                <a:t>The measured values of        are the data</a:t>
              </a:r>
            </a:p>
          </p:txBody>
        </p:sp>
        <p:pic>
          <p:nvPicPr>
            <p:cNvPr id="34831" name="Picture 16"/>
            <p:cNvPicPr>
              <a:picLocks noChangeAspect="1" noChangeArrowheads="1"/>
            </p:cNvPicPr>
            <p:nvPr/>
          </p:nvPicPr>
          <p:blipFill>
            <a:blip r:embed="rId7" cstate="print"/>
            <a:srcRect/>
            <a:stretch>
              <a:fillRect/>
            </a:stretch>
          </p:blipFill>
          <p:spPr bwMode="auto">
            <a:xfrm>
              <a:off x="1676400" y="3581400"/>
              <a:ext cx="646043" cy="381000"/>
            </a:xfrm>
            <a:prstGeom prst="rect">
              <a:avLst/>
            </a:prstGeom>
            <a:noFill/>
            <a:ln w="9525">
              <a:noFill/>
              <a:miter lim="800000"/>
              <a:headEnd/>
              <a:tailEnd/>
            </a:ln>
          </p:spPr>
        </p:pic>
        <p:pic>
          <p:nvPicPr>
            <p:cNvPr id="34832" name="Picture 17"/>
            <p:cNvPicPr>
              <a:picLocks noChangeAspect="1" noChangeArrowheads="1"/>
            </p:cNvPicPr>
            <p:nvPr/>
          </p:nvPicPr>
          <p:blipFill>
            <a:blip r:embed="rId8" cstate="print"/>
            <a:srcRect/>
            <a:stretch>
              <a:fillRect/>
            </a:stretch>
          </p:blipFill>
          <p:spPr bwMode="auto">
            <a:xfrm>
              <a:off x="4495800" y="3581400"/>
              <a:ext cx="372533" cy="381000"/>
            </a:xfrm>
            <a:prstGeom prst="rect">
              <a:avLst/>
            </a:prstGeom>
            <a:noFill/>
            <a:ln w="9525">
              <a:noFill/>
              <a:miter lim="800000"/>
              <a:headEnd/>
              <a:tailEnd/>
            </a:ln>
          </p:spPr>
        </p:pic>
        <p:pic>
          <p:nvPicPr>
            <p:cNvPr id="34833" name="Picture 18"/>
            <p:cNvPicPr>
              <a:picLocks noChangeAspect="1" noChangeArrowheads="1"/>
            </p:cNvPicPr>
            <p:nvPr/>
          </p:nvPicPr>
          <p:blipFill>
            <a:blip r:embed="rId9" cstate="print"/>
            <a:srcRect/>
            <a:stretch>
              <a:fillRect/>
            </a:stretch>
          </p:blipFill>
          <p:spPr bwMode="auto">
            <a:xfrm>
              <a:off x="5715000" y="3581400"/>
              <a:ext cx="424295" cy="381000"/>
            </a:xfrm>
            <a:prstGeom prst="rect">
              <a:avLst/>
            </a:prstGeom>
            <a:noFill/>
            <a:ln w="9525">
              <a:noFill/>
              <a:miter lim="800000"/>
              <a:headEnd/>
              <a:tailEnd/>
            </a:ln>
          </p:spPr>
        </p:pic>
        <p:pic>
          <p:nvPicPr>
            <p:cNvPr id="34834" name="Picture 19"/>
            <p:cNvPicPr>
              <a:picLocks noChangeAspect="1" noChangeArrowheads="1"/>
            </p:cNvPicPr>
            <p:nvPr/>
          </p:nvPicPr>
          <p:blipFill>
            <a:blip r:embed="rId10" cstate="print"/>
            <a:srcRect/>
            <a:stretch>
              <a:fillRect/>
            </a:stretch>
          </p:blipFill>
          <p:spPr bwMode="auto">
            <a:xfrm>
              <a:off x="7287202" y="3657600"/>
              <a:ext cx="180398" cy="238125"/>
            </a:xfrm>
            <a:prstGeom prst="rect">
              <a:avLst/>
            </a:prstGeom>
            <a:noFill/>
            <a:ln w="9525">
              <a:noFill/>
              <a:miter lim="800000"/>
              <a:headEnd/>
              <a:tailEnd/>
            </a:ln>
          </p:spPr>
        </p:pic>
        <p:pic>
          <p:nvPicPr>
            <p:cNvPr id="34835" name="Picture 20"/>
            <p:cNvPicPr>
              <a:picLocks noChangeAspect="1" noChangeArrowheads="1"/>
            </p:cNvPicPr>
            <p:nvPr/>
          </p:nvPicPr>
          <p:blipFill>
            <a:blip r:embed="rId8" cstate="print"/>
            <a:srcRect/>
            <a:stretch>
              <a:fillRect/>
            </a:stretch>
          </p:blipFill>
          <p:spPr bwMode="auto">
            <a:xfrm>
              <a:off x="3733800" y="4343400"/>
              <a:ext cx="419100" cy="428625"/>
            </a:xfrm>
            <a:prstGeom prst="rect">
              <a:avLst/>
            </a:prstGeom>
            <a:noFill/>
            <a:ln w="9525">
              <a:noFill/>
              <a:miter lim="800000"/>
              <a:headEnd/>
              <a:tailEnd/>
            </a:ln>
          </p:spPr>
        </p:pic>
      </p:grpSp>
      <p:sp>
        <p:nvSpPr>
          <p:cNvPr id="22" name="Slide Number Placeholder 21"/>
          <p:cNvSpPr>
            <a:spLocks noGrp="1"/>
          </p:cNvSpPr>
          <p:nvPr>
            <p:ph type="sldNum" sz="quarter" idx="12"/>
          </p:nvPr>
        </p:nvSpPr>
        <p:spPr/>
        <p:txBody>
          <a:bodyPr/>
          <a:lstStyle/>
          <a:p>
            <a:pPr>
              <a:defRPr/>
            </a:pPr>
            <a:fld id="{9CC282F0-AC4A-4A77-AA8F-688A13AA339C}" type="slidenum">
              <a:rPr lang="en-US">
                <a:solidFill>
                  <a:prstClr val="black">
                    <a:tint val="75000"/>
                  </a:prstClr>
                </a:solidFill>
              </a:rPr>
              <a:pPr>
                <a:defRPr/>
              </a:pPr>
              <a:t>7</a:t>
            </a:fld>
            <a:endParaRPr lang="en-US">
              <a:solidFill>
                <a:prstClr val="black">
                  <a:tint val="75000"/>
                </a:prstClr>
              </a:solidFill>
            </a:endParaRPr>
          </a:p>
        </p:txBody>
      </p:sp>
    </p:spTree>
    <p:extLst>
      <p:ext uri="{BB962C8B-B14F-4D97-AF65-F5344CB8AC3E}">
        <p14:creationId xmlns="" xmlns:p14="http://schemas.microsoft.com/office/powerpoint/2010/main" val="4118647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274638"/>
            <a:ext cx="8229600" cy="1143000"/>
          </a:xfrm>
        </p:spPr>
        <p:txBody>
          <a:bodyPr rtlCol="0">
            <a:normAutofit/>
          </a:bodyPr>
          <a:lstStyle/>
          <a:p>
            <a:pPr algn="l" eaLnBrk="1" fontAlgn="auto" hangingPunct="1">
              <a:spcAft>
                <a:spcPts val="0"/>
              </a:spcAft>
              <a:defRPr/>
            </a:pPr>
            <a:r>
              <a:rPr lang="en-US" altLang="zh-CN" sz="2800" smtClean="0">
                <a:latin typeface="+mn-lt"/>
              </a:rPr>
              <a:t>The inverse relation to (2), expands</a:t>
            </a:r>
            <a:r>
              <a:rPr lang="en-US" altLang="zh-CN" smtClean="0">
                <a:latin typeface="+mn-lt"/>
              </a:rPr>
              <a:t> </a:t>
            </a:r>
          </a:p>
        </p:txBody>
      </p:sp>
      <p:sp>
        <p:nvSpPr>
          <p:cNvPr id="36866" name="Rectangle 3"/>
          <p:cNvSpPr>
            <a:spLocks noGrp="1" noChangeArrowheads="1"/>
          </p:cNvSpPr>
          <p:nvPr>
            <p:ph type="body" sz="half" idx="1"/>
          </p:nvPr>
        </p:nvSpPr>
        <p:spPr>
          <a:xfrm>
            <a:off x="304800" y="960438"/>
            <a:ext cx="8686800" cy="2620962"/>
          </a:xfrm>
        </p:spPr>
        <p:txBody>
          <a:bodyPr/>
          <a:lstStyle/>
          <a:p>
            <a:pPr marL="533400" indent="-533400" eaLnBrk="1" hangingPunct="1">
              <a:buFont typeface="Wingdings" pitchFamily="2" charset="2"/>
              <a:buNone/>
            </a:pPr>
            <a:r>
              <a:rPr lang="en-US" altLang="zh-CN" sz="2800" dirty="0" smtClean="0"/>
              <a:t>  </a:t>
            </a:r>
          </a:p>
          <a:p>
            <a:pPr marL="533400" indent="-533400" eaLnBrk="1" hangingPunct="1">
              <a:buFont typeface="Wingdings" pitchFamily="2" charset="2"/>
              <a:buNone/>
            </a:pPr>
            <a:r>
              <a:rPr lang="en-US" altLang="zh-CN" sz="2800" dirty="0" smtClean="0"/>
              <a:t>                                                                           (3)</a:t>
            </a:r>
          </a:p>
          <a:p>
            <a:pPr marL="533400" indent="-533400" eaLnBrk="1" hangingPunct="1">
              <a:buFont typeface="Wingdings" pitchFamily="2" charset="2"/>
              <a:buNone/>
            </a:pPr>
            <a:r>
              <a:rPr lang="en-US" altLang="zh-CN" sz="2800" dirty="0" smtClean="0"/>
              <a:t>    as powers (orders) in the measured values of </a:t>
            </a:r>
            <a:r>
              <a:rPr lang="el-GR" altLang="zh-CN" sz="2800" dirty="0" smtClean="0">
                <a:cs typeface="Arial" charset="0"/>
              </a:rPr>
              <a:t>Ψ</a:t>
            </a:r>
            <a:r>
              <a:rPr lang="en-US" altLang="zh-CN" sz="1400" dirty="0" smtClean="0">
                <a:cs typeface="Arial" charset="0"/>
              </a:rPr>
              <a:t>s</a:t>
            </a:r>
            <a:r>
              <a:rPr lang="en-US" altLang="zh-CN" sz="2800" dirty="0" smtClean="0"/>
              <a:t>.</a:t>
            </a:r>
          </a:p>
          <a:p>
            <a:pPr marL="533400" indent="-533400" eaLnBrk="1" hangingPunct="1">
              <a:buFont typeface="Wingdings" pitchFamily="2" charset="2"/>
              <a:buNone/>
            </a:pPr>
            <a:r>
              <a:rPr lang="en-US" altLang="zh-CN" sz="2800" dirty="0" smtClean="0"/>
              <a:t>    Substituting (3) into (2) and evaluating (2) </a:t>
            </a:r>
            <a:r>
              <a:rPr lang="en-US" altLang="zh-CN" sz="2800" i="1" dirty="0" smtClean="0"/>
              <a:t>on the </a:t>
            </a:r>
          </a:p>
          <a:p>
            <a:pPr marL="533400" indent="-533400" eaLnBrk="1" hangingPunct="1">
              <a:buFont typeface="Wingdings" pitchFamily="2" charset="2"/>
              <a:buNone/>
            </a:pPr>
            <a:r>
              <a:rPr lang="en-US" altLang="zh-CN" sz="2800" i="1" dirty="0" smtClean="0"/>
              <a:t>    measurement surface</a:t>
            </a:r>
            <a:r>
              <a:rPr lang="en-US" altLang="zh-CN" sz="2800" dirty="0" smtClean="0"/>
              <a:t> results in</a:t>
            </a:r>
          </a:p>
          <a:p>
            <a:pPr marL="533400" indent="-533400" eaLnBrk="1" hangingPunct="1">
              <a:buFont typeface="Wingdings" pitchFamily="2" charset="2"/>
              <a:buNone/>
            </a:pPr>
            <a:endParaRPr lang="en-US" altLang="zh-CN" sz="2800" dirty="0" smtClean="0"/>
          </a:p>
        </p:txBody>
      </p:sp>
      <p:pic>
        <p:nvPicPr>
          <p:cNvPr id="36867" name="Picture 4"/>
          <p:cNvPicPr>
            <a:picLocks noGrp="1" noChangeAspect="1" noChangeArrowheads="1"/>
          </p:cNvPicPr>
          <p:nvPr>
            <p:ph sz="quarter" idx="2"/>
          </p:nvPr>
        </p:nvPicPr>
        <p:blipFill>
          <a:blip r:embed="rId3" cstate="print"/>
          <a:srcRect/>
          <a:stretch>
            <a:fillRect/>
          </a:stretch>
        </p:blipFill>
        <p:spPr>
          <a:xfrm>
            <a:off x="1981200" y="1447800"/>
            <a:ext cx="4038600" cy="465138"/>
          </a:xfrm>
        </p:spPr>
      </p:pic>
      <p:sp>
        <p:nvSpPr>
          <p:cNvPr id="36868" name="Line 5"/>
          <p:cNvSpPr>
            <a:spLocks noChangeShapeType="1"/>
          </p:cNvSpPr>
          <p:nvPr/>
        </p:nvSpPr>
        <p:spPr bwMode="auto">
          <a:xfrm>
            <a:off x="0" y="1219200"/>
            <a:ext cx="9144000" cy="0"/>
          </a:xfrm>
          <a:prstGeom prst="line">
            <a:avLst/>
          </a:prstGeom>
          <a:noFill/>
          <a:ln w="38100">
            <a:solidFill>
              <a:srgbClr val="99CCFF"/>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36869" name="Line 6"/>
          <p:cNvSpPr>
            <a:spLocks noChangeShapeType="1"/>
          </p:cNvSpPr>
          <p:nvPr/>
        </p:nvSpPr>
        <p:spPr bwMode="auto">
          <a:xfrm flipV="1">
            <a:off x="685800" y="0"/>
            <a:ext cx="0" cy="6858000"/>
          </a:xfrm>
          <a:prstGeom prst="line">
            <a:avLst/>
          </a:prstGeom>
          <a:noFill/>
          <a:ln w="38100">
            <a:solidFill>
              <a:srgbClr val="FFFF99"/>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pic>
        <p:nvPicPr>
          <p:cNvPr id="36870" name="Picture 10"/>
          <p:cNvPicPr>
            <a:picLocks noChangeAspect="1" noChangeArrowheads="1"/>
          </p:cNvPicPr>
          <p:nvPr/>
        </p:nvPicPr>
        <p:blipFill>
          <a:blip r:embed="rId4" cstate="print"/>
          <a:srcRect/>
          <a:stretch>
            <a:fillRect/>
          </a:stretch>
        </p:blipFill>
        <p:spPr bwMode="auto">
          <a:xfrm>
            <a:off x="2962275" y="3652838"/>
            <a:ext cx="2066925" cy="676275"/>
          </a:xfrm>
          <a:prstGeom prst="rect">
            <a:avLst/>
          </a:prstGeom>
          <a:noFill/>
          <a:ln w="9525">
            <a:noFill/>
            <a:miter lim="800000"/>
            <a:headEnd/>
            <a:tailEnd/>
          </a:ln>
        </p:spPr>
      </p:pic>
      <p:sp>
        <p:nvSpPr>
          <p:cNvPr id="36871" name="Text Box 11"/>
          <p:cNvSpPr txBox="1">
            <a:spLocks noChangeArrowheads="1"/>
          </p:cNvSpPr>
          <p:nvPr/>
        </p:nvSpPr>
        <p:spPr bwMode="auto">
          <a:xfrm>
            <a:off x="914400" y="3652838"/>
            <a:ext cx="2032929" cy="584775"/>
          </a:xfrm>
          <a:prstGeom prst="rect">
            <a:avLst/>
          </a:prstGeom>
          <a:noFill/>
          <a:ln w="9525">
            <a:noFill/>
            <a:miter lim="800000"/>
            <a:headEnd/>
            <a:tailEnd/>
          </a:ln>
        </p:spPr>
        <p:txBody>
          <a:bodyPr wrap="none">
            <a:spAutoFit/>
          </a:bodyPr>
          <a:lstStyle/>
          <a:p>
            <a:pPr fontAlgn="base">
              <a:spcBef>
                <a:spcPct val="0"/>
              </a:spcBef>
              <a:spcAft>
                <a:spcPct val="0"/>
              </a:spcAft>
            </a:pPr>
            <a:r>
              <a:rPr lang="en-US" altLang="zh-CN" sz="3200" dirty="0" smtClean="0">
                <a:solidFill>
                  <a:prstClr val="black"/>
                </a:solidFill>
                <a:cs typeface="Arial" charset="0"/>
              </a:rPr>
              <a:t> (              </a:t>
            </a:r>
            <a:r>
              <a:rPr lang="en-US" altLang="zh-CN" sz="3200" dirty="0">
                <a:solidFill>
                  <a:prstClr val="black"/>
                </a:solidFill>
                <a:cs typeface="Arial" charset="0"/>
              </a:rPr>
              <a:t>)</a:t>
            </a:r>
            <a:r>
              <a:rPr lang="en-US" altLang="zh-CN" sz="2000" i="1" dirty="0">
                <a:solidFill>
                  <a:prstClr val="black"/>
                </a:solidFill>
                <a:cs typeface="Arial" charset="0"/>
              </a:rPr>
              <a:t>m</a:t>
            </a:r>
            <a:endParaRPr lang="en-US" altLang="zh-CN" i="1" dirty="0">
              <a:solidFill>
                <a:prstClr val="black"/>
              </a:solidFill>
              <a:cs typeface="Arial" charset="0"/>
            </a:endParaRPr>
          </a:p>
        </p:txBody>
      </p:sp>
      <p:sp>
        <p:nvSpPr>
          <p:cNvPr id="36872" name="Text Box 13"/>
          <p:cNvSpPr txBox="1">
            <a:spLocks noChangeArrowheads="1"/>
          </p:cNvSpPr>
          <p:nvPr/>
        </p:nvSpPr>
        <p:spPr bwMode="auto">
          <a:xfrm>
            <a:off x="914400" y="6280150"/>
            <a:ext cx="511175" cy="369888"/>
          </a:xfrm>
          <a:prstGeom prst="rect">
            <a:avLst/>
          </a:prstGeom>
          <a:noFill/>
          <a:ln w="9525">
            <a:noFill/>
            <a:miter lim="800000"/>
            <a:headEnd/>
            <a:tailEnd/>
          </a:ln>
        </p:spPr>
        <p:txBody>
          <a:bodyPr wrap="none">
            <a:spAutoFit/>
          </a:bodyPr>
          <a:lstStyle/>
          <a:p>
            <a:pPr fontAlgn="base">
              <a:spcBef>
                <a:spcPct val="0"/>
              </a:spcBef>
              <a:spcAft>
                <a:spcPct val="0"/>
              </a:spcAft>
            </a:pPr>
            <a:r>
              <a:rPr lang="en-US" altLang="zh-CN" b="1">
                <a:solidFill>
                  <a:prstClr val="black"/>
                </a:solidFill>
                <a:cs typeface="Arial" charset="0"/>
              </a:rPr>
              <a:t>……</a:t>
            </a:r>
          </a:p>
        </p:txBody>
      </p:sp>
      <p:pic>
        <p:nvPicPr>
          <p:cNvPr id="36873" name="Picture 7"/>
          <p:cNvPicPr>
            <a:picLocks noChangeAspect="1" noChangeArrowheads="1"/>
          </p:cNvPicPr>
          <p:nvPr/>
        </p:nvPicPr>
        <p:blipFill>
          <a:blip r:embed="rId5" cstate="print"/>
          <a:srcRect/>
          <a:stretch>
            <a:fillRect/>
          </a:stretch>
        </p:blipFill>
        <p:spPr bwMode="auto">
          <a:xfrm>
            <a:off x="971550" y="4508500"/>
            <a:ext cx="5867400" cy="473075"/>
          </a:xfrm>
          <a:prstGeom prst="rect">
            <a:avLst/>
          </a:prstGeom>
          <a:noFill/>
          <a:ln w="9525">
            <a:noFill/>
            <a:miter lim="800000"/>
            <a:headEnd/>
            <a:tailEnd/>
          </a:ln>
        </p:spPr>
      </p:pic>
      <p:pic>
        <p:nvPicPr>
          <p:cNvPr id="36874" name="Picture 8"/>
          <p:cNvPicPr>
            <a:picLocks noChangeAspect="1" noChangeArrowheads="1"/>
          </p:cNvPicPr>
          <p:nvPr/>
        </p:nvPicPr>
        <p:blipFill>
          <a:blip r:embed="rId6" cstate="print"/>
          <a:srcRect/>
          <a:stretch>
            <a:fillRect/>
          </a:stretch>
        </p:blipFill>
        <p:spPr bwMode="auto">
          <a:xfrm>
            <a:off x="971550" y="5229225"/>
            <a:ext cx="8001000" cy="1066800"/>
          </a:xfrm>
          <a:prstGeom prst="rect">
            <a:avLst/>
          </a:prstGeom>
          <a:noFill/>
          <a:ln w="9525">
            <a:noFill/>
            <a:miter lim="800000"/>
            <a:headEnd/>
            <a:tailEnd/>
          </a:ln>
        </p:spPr>
      </p:pic>
      <p:pic>
        <p:nvPicPr>
          <p:cNvPr id="36875" name="Picture 9"/>
          <p:cNvPicPr>
            <a:picLocks noChangeAspect="1" noChangeArrowheads="1"/>
          </p:cNvPicPr>
          <p:nvPr/>
        </p:nvPicPr>
        <p:blipFill>
          <a:blip r:embed="rId7" cstate="print"/>
          <a:srcRect/>
          <a:stretch>
            <a:fillRect/>
          </a:stretch>
        </p:blipFill>
        <p:spPr bwMode="auto">
          <a:xfrm>
            <a:off x="1295400" y="3729038"/>
            <a:ext cx="1219200" cy="533400"/>
          </a:xfrm>
          <a:prstGeom prst="rect">
            <a:avLst/>
          </a:prstGeom>
          <a:noFill/>
          <a:ln w="9525">
            <a:noFill/>
            <a:miter lim="800000"/>
            <a:headEnd/>
            <a:tailEnd/>
          </a:ln>
        </p:spPr>
      </p:pic>
      <p:pic>
        <p:nvPicPr>
          <p:cNvPr id="36876" name="Picture 12"/>
          <p:cNvPicPr>
            <a:picLocks noChangeAspect="1" noChangeArrowheads="1"/>
          </p:cNvPicPr>
          <p:nvPr/>
        </p:nvPicPr>
        <p:blipFill>
          <a:blip r:embed="rId8" cstate="print"/>
          <a:srcRect/>
          <a:stretch>
            <a:fillRect/>
          </a:stretch>
        </p:blipFill>
        <p:spPr bwMode="auto">
          <a:xfrm>
            <a:off x="5076825" y="3738563"/>
            <a:ext cx="1933575" cy="681037"/>
          </a:xfrm>
          <a:prstGeom prst="rect">
            <a:avLst/>
          </a:prstGeom>
          <a:noFill/>
          <a:ln w="9525">
            <a:noFill/>
            <a:miter lim="800000"/>
            <a:headEnd/>
            <a:tailEnd/>
          </a:ln>
        </p:spPr>
      </p:pic>
      <p:sp>
        <p:nvSpPr>
          <p:cNvPr id="14" name="Slide Number Placeholder 13"/>
          <p:cNvSpPr>
            <a:spLocks noGrp="1"/>
          </p:cNvSpPr>
          <p:nvPr>
            <p:ph type="sldNum" sz="quarter" idx="12"/>
          </p:nvPr>
        </p:nvSpPr>
        <p:spPr/>
        <p:txBody>
          <a:bodyPr/>
          <a:lstStyle/>
          <a:p>
            <a:pPr>
              <a:defRPr/>
            </a:pPr>
            <a:fld id="{6955F3C6-C7CA-4AD5-A804-EFC66B039154}" type="slidenum">
              <a:rPr lang="en-US" altLang="zh-CN" smtClean="0">
                <a:solidFill>
                  <a:prstClr val="black">
                    <a:tint val="75000"/>
                  </a:prstClr>
                </a:solidFill>
              </a:rPr>
              <a:pPr>
                <a:defRPr/>
              </a:pPr>
              <a:t>8</a:t>
            </a:fld>
            <a:endParaRPr lang="en-US" altLang="zh-CN">
              <a:solidFill>
                <a:prstClr val="black">
                  <a:tint val="75000"/>
                </a:prstClr>
              </a:solidFill>
            </a:endParaRPr>
          </a:p>
        </p:txBody>
      </p:sp>
    </p:spTree>
    <p:extLst>
      <p:ext uri="{BB962C8B-B14F-4D97-AF65-F5344CB8AC3E}">
        <p14:creationId xmlns="" xmlns:p14="http://schemas.microsoft.com/office/powerpoint/2010/main" val="2759717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内容占位符 2"/>
          <p:cNvSpPr>
            <a:spLocks noGrp="1"/>
          </p:cNvSpPr>
          <p:nvPr>
            <p:ph idx="1"/>
          </p:nvPr>
        </p:nvSpPr>
        <p:spPr>
          <a:xfrm>
            <a:off x="457200" y="1295400"/>
            <a:ext cx="8229600" cy="4572000"/>
          </a:xfrm>
        </p:spPr>
        <p:txBody>
          <a:bodyPr/>
          <a:lstStyle/>
          <a:p>
            <a:pPr eaLnBrk="1" hangingPunct="1"/>
            <a:r>
              <a:rPr lang="en-US" altLang="zh-CN" sz="2800" dirty="0" smtClean="0"/>
              <a:t>Therefore, the ISS is not only the only direct inversion method for a multidimensional acoustic, elastic, </a:t>
            </a:r>
            <a:r>
              <a:rPr lang="en-US" altLang="zh-CN" sz="2800" dirty="0" err="1" smtClean="0"/>
              <a:t>anelastic</a:t>
            </a:r>
            <a:r>
              <a:rPr lang="en-US" altLang="zh-CN" sz="2800" dirty="0" smtClean="0"/>
              <a:t> earth, but it further communicates that all inversion tasks/processing goals are able to be achieved directly and without subsurface information.</a:t>
            </a:r>
          </a:p>
          <a:p>
            <a:pPr eaLnBrk="1" hangingPunct="1"/>
            <a:r>
              <a:rPr lang="en-US" altLang="zh-CN" sz="2800" dirty="0" smtClean="0"/>
              <a:t>Direct and without subsurface information are two distinct and independent properties.</a:t>
            </a:r>
          </a:p>
        </p:txBody>
      </p:sp>
      <p:sp>
        <p:nvSpPr>
          <p:cNvPr id="38914" name="Line 3"/>
          <p:cNvSpPr>
            <a:spLocks noChangeShapeType="1"/>
          </p:cNvSpPr>
          <p:nvPr/>
        </p:nvSpPr>
        <p:spPr bwMode="auto">
          <a:xfrm>
            <a:off x="0" y="1219200"/>
            <a:ext cx="9144000" cy="0"/>
          </a:xfrm>
          <a:prstGeom prst="line">
            <a:avLst/>
          </a:prstGeom>
          <a:noFill/>
          <a:ln w="38100">
            <a:solidFill>
              <a:srgbClr val="99CCFF"/>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38915" name="Line 4"/>
          <p:cNvSpPr>
            <a:spLocks noChangeShapeType="1"/>
          </p:cNvSpPr>
          <p:nvPr/>
        </p:nvSpPr>
        <p:spPr bwMode="auto">
          <a:xfrm flipV="1">
            <a:off x="685800" y="0"/>
            <a:ext cx="0" cy="6858000"/>
          </a:xfrm>
          <a:prstGeom prst="line">
            <a:avLst/>
          </a:prstGeom>
          <a:noFill/>
          <a:ln w="38100">
            <a:solidFill>
              <a:srgbClr val="FFFF99"/>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6" name="Slide Number Placeholder 5"/>
          <p:cNvSpPr>
            <a:spLocks noGrp="1"/>
          </p:cNvSpPr>
          <p:nvPr>
            <p:ph type="sldNum" sz="quarter" idx="12"/>
          </p:nvPr>
        </p:nvSpPr>
        <p:spPr/>
        <p:txBody>
          <a:bodyPr/>
          <a:lstStyle/>
          <a:p>
            <a:pPr>
              <a:defRPr/>
            </a:pPr>
            <a:fld id="{C92A12A7-E37B-4BFC-A9F7-8954C0C938B8}" type="slidenum">
              <a:rPr lang="en-US">
                <a:solidFill>
                  <a:prstClr val="black">
                    <a:tint val="75000"/>
                  </a:prstClr>
                </a:solidFill>
              </a:rPr>
              <a:pPr>
                <a:defRPr/>
              </a:pPr>
              <a:t>9</a:t>
            </a:fld>
            <a:endParaRPr lang="en-US">
              <a:solidFill>
                <a:prstClr val="black">
                  <a:tint val="75000"/>
                </a:prstClr>
              </a:solidFill>
            </a:endParaRPr>
          </a:p>
        </p:txBody>
      </p:sp>
    </p:spTree>
    <p:extLst>
      <p:ext uri="{BB962C8B-B14F-4D97-AF65-F5344CB8AC3E}">
        <p14:creationId xmlns="" xmlns:p14="http://schemas.microsoft.com/office/powerpoint/2010/main" val="4072885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luxo">
  <a:themeElements>
    <a:clrScheme name="Fluxo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Fluxo">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luxo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Fluxo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Fluxo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Fluxo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Fluxo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Fluxo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Fluxo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Fluxo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Fluxo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Fluxo">
  <a:themeElements>
    <a:clrScheme name="Fluxo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Fluxo">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luxo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Fluxo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Fluxo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Fluxo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Fluxo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Fluxo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Fluxo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Fluxo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Fluxo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1214</Words>
  <Application>Microsoft Office PowerPoint</Application>
  <PresentationFormat>On-screen Show (4:3)</PresentationFormat>
  <Paragraphs>235</Paragraphs>
  <Slides>43</Slides>
  <Notes>35</Notes>
  <HiddenSlides>1</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43</vt:i4>
      </vt:variant>
    </vt:vector>
  </HeadingPairs>
  <TitlesOfParts>
    <vt:vector size="47" baseType="lpstr">
      <vt:lpstr>Office Theme</vt:lpstr>
      <vt:lpstr>1_Fluxo</vt:lpstr>
      <vt:lpstr>2_Fluxo</vt:lpstr>
      <vt:lpstr>Equation</vt:lpstr>
      <vt:lpstr>Slide 1</vt:lpstr>
      <vt:lpstr>Seismic E&amp;P challenges</vt:lpstr>
      <vt:lpstr>Seismic E&amp;P challenges</vt:lpstr>
      <vt:lpstr>Innate algorithmic assumptions</vt:lpstr>
      <vt:lpstr>Slide 5</vt:lpstr>
      <vt:lpstr>Slide 6</vt:lpstr>
      <vt:lpstr>Slide 7</vt:lpstr>
      <vt:lpstr>The inverse relation to (2), expands </vt:lpstr>
      <vt:lpstr>Slide 9</vt:lpstr>
      <vt:lpstr>Slide 10</vt:lpstr>
      <vt:lpstr>Slide 11</vt:lpstr>
      <vt:lpstr>Non-linearity (2 types)</vt:lpstr>
      <vt:lpstr>Slide 13</vt:lpstr>
      <vt:lpstr>Slide 14</vt:lpstr>
      <vt:lpstr>Slide 15</vt:lpstr>
      <vt:lpstr>Slide 16</vt:lpstr>
      <vt:lpstr>The 1D FS multiple removal algorithm</vt:lpstr>
      <vt:lpstr>Slide 18</vt:lpstr>
      <vt:lpstr>Slide 19</vt:lpstr>
      <vt:lpstr>Slide 20</vt:lpstr>
      <vt:lpstr>Free Surface Multiple Elimination Example Recovering an Invisible Primary</vt:lpstr>
      <vt:lpstr>Invisible primary example</vt:lpstr>
      <vt:lpstr>Invisible primary example</vt:lpstr>
      <vt:lpstr>Slide 24</vt:lpstr>
      <vt:lpstr>2D internal multiple attenuation algorithm</vt:lpstr>
      <vt:lpstr>Internal Multiple Removal in Offshore Brazil Seismic Data Using the Inverse Scattering Series</vt:lpstr>
      <vt:lpstr>Multiple attenuation</vt:lpstr>
      <vt:lpstr>Multiple attenuation</vt:lpstr>
      <vt:lpstr>Multiple attenuation</vt:lpstr>
      <vt:lpstr>Multiple attenuation</vt:lpstr>
      <vt:lpstr>Multiple attenuation</vt:lpstr>
      <vt:lpstr>Multiple attenuation</vt:lpstr>
      <vt:lpstr>Multiple attenuation</vt:lpstr>
      <vt:lpstr>Multiple attenuation</vt:lpstr>
      <vt:lpstr>Multiple attenuation</vt:lpstr>
      <vt:lpstr>Multiple attenuation</vt:lpstr>
      <vt:lpstr>Multiple attenuation</vt:lpstr>
      <vt:lpstr>Multiple attenuation</vt:lpstr>
      <vt:lpstr>Multiple attenuation</vt:lpstr>
      <vt:lpstr>Conclusions</vt:lpstr>
      <vt:lpstr>Conclusions</vt:lpstr>
      <vt:lpstr>Land application of ISS internal multiple</vt:lpstr>
      <vt:lpstr>Slide 43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lh</dc:creator>
  <cp:lastModifiedBy>Hong Liang</cp:lastModifiedBy>
  <cp:revision>56</cp:revision>
  <dcterms:created xsi:type="dcterms:W3CDTF">2006-08-16T00:00:00Z</dcterms:created>
  <dcterms:modified xsi:type="dcterms:W3CDTF">2013-05-01T01:31:11Z</dcterms:modified>
</cp:coreProperties>
</file>